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8" r:id="rId1"/>
  </p:sldMasterIdLst>
  <p:notesMasterIdLst>
    <p:notesMasterId r:id="rId20"/>
  </p:notesMasterIdLst>
  <p:sldIdLst>
    <p:sldId id="256" r:id="rId2"/>
    <p:sldId id="352" r:id="rId3"/>
    <p:sldId id="316" r:id="rId4"/>
    <p:sldId id="404" r:id="rId5"/>
    <p:sldId id="400" r:id="rId6"/>
    <p:sldId id="405" r:id="rId7"/>
    <p:sldId id="407" r:id="rId8"/>
    <p:sldId id="408" r:id="rId9"/>
    <p:sldId id="411" r:id="rId10"/>
    <p:sldId id="409" r:id="rId11"/>
    <p:sldId id="410" r:id="rId12"/>
    <p:sldId id="406" r:id="rId13"/>
    <p:sldId id="413" r:id="rId14"/>
    <p:sldId id="414" r:id="rId15"/>
    <p:sldId id="412" r:id="rId16"/>
    <p:sldId id="349" r:id="rId17"/>
    <p:sldId id="361" r:id="rId18"/>
    <p:sldId id="351" r:id="rId19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535"/>
    <p:restoredTop sz="94694"/>
  </p:normalViewPr>
  <p:slideViewPr>
    <p:cSldViewPr snapToGrid="0" snapToObjects="1">
      <p:cViewPr varScale="1">
        <p:scale>
          <a:sx n="101" d="100"/>
          <a:sy n="101" d="100"/>
        </p:scale>
        <p:origin x="216" y="6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312E590-0486-4452-B13F-0D3F3CE57C59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EC8B239-C6E3-4487-8948-2A4EAE0AFBA0}">
      <dgm:prSet/>
      <dgm:spPr/>
      <dgm:t>
        <a:bodyPr/>
        <a:lstStyle/>
        <a:p>
          <a:r>
            <a:rPr lang="de-DE" b="1"/>
            <a:t>Kurze Wiederholung…</a:t>
          </a:r>
          <a:endParaRPr lang="en-US"/>
        </a:p>
      </dgm:t>
    </dgm:pt>
    <dgm:pt modelId="{16E7999B-A213-434D-B00A-D89FC2207B66}" type="parTrans" cxnId="{866FB42D-6A06-46DD-A1E8-B8CD3CBADA69}">
      <dgm:prSet/>
      <dgm:spPr/>
      <dgm:t>
        <a:bodyPr/>
        <a:lstStyle/>
        <a:p>
          <a:endParaRPr lang="en-US"/>
        </a:p>
      </dgm:t>
    </dgm:pt>
    <dgm:pt modelId="{333072BB-401C-4A22-8514-CFC45B4881A1}" type="sibTrans" cxnId="{866FB42D-6A06-46DD-A1E8-B8CD3CBADA69}">
      <dgm:prSet/>
      <dgm:spPr/>
      <dgm:t>
        <a:bodyPr/>
        <a:lstStyle/>
        <a:p>
          <a:endParaRPr lang="en-US"/>
        </a:p>
      </dgm:t>
    </dgm:pt>
    <dgm:pt modelId="{44EB7197-3826-404F-ABE4-709BCA62023A}">
      <dgm:prSet/>
      <dgm:spPr/>
      <dgm:t>
        <a:bodyPr/>
        <a:lstStyle/>
        <a:p>
          <a:r>
            <a:rPr lang="en-US" dirty="0" err="1"/>
            <a:t>Variablen</a:t>
          </a:r>
          <a:r>
            <a:rPr lang="en-US" dirty="0"/>
            <a:t>!</a:t>
          </a:r>
        </a:p>
      </dgm:t>
    </dgm:pt>
    <dgm:pt modelId="{628C1298-D9F5-4330-AD94-0D8519C77F02}" type="parTrans" cxnId="{D06B1E4B-B085-43B1-A333-4DD9DC501781}">
      <dgm:prSet/>
      <dgm:spPr/>
      <dgm:t>
        <a:bodyPr/>
        <a:lstStyle/>
        <a:p>
          <a:endParaRPr lang="en-US"/>
        </a:p>
      </dgm:t>
    </dgm:pt>
    <dgm:pt modelId="{9E66CFAF-C1AD-4561-AF57-13D14C72D962}" type="sibTrans" cxnId="{D06B1E4B-B085-43B1-A333-4DD9DC501781}">
      <dgm:prSet/>
      <dgm:spPr/>
      <dgm:t>
        <a:bodyPr/>
        <a:lstStyle/>
        <a:p>
          <a:endParaRPr lang="en-US"/>
        </a:p>
      </dgm:t>
    </dgm:pt>
    <dgm:pt modelId="{77F3102F-7F7E-4D1E-AB10-03ACA001914D}">
      <dgm:prSet/>
      <dgm:spPr/>
      <dgm:t>
        <a:bodyPr/>
        <a:lstStyle/>
        <a:p>
          <a:r>
            <a:rPr lang="de-DE" b="1"/>
            <a:t>Fragen nach dem Erklären…</a:t>
          </a:r>
          <a:endParaRPr lang="en-US"/>
        </a:p>
      </dgm:t>
    </dgm:pt>
    <dgm:pt modelId="{5AE5FC7C-4797-438C-9126-43A0A38514AA}" type="parTrans" cxnId="{CD69DEDB-8634-40D6-B5EB-29A2A08CFD19}">
      <dgm:prSet/>
      <dgm:spPr/>
      <dgm:t>
        <a:bodyPr/>
        <a:lstStyle/>
        <a:p>
          <a:endParaRPr lang="en-US"/>
        </a:p>
      </dgm:t>
    </dgm:pt>
    <dgm:pt modelId="{6FF2B14B-1787-4673-BB3F-ED80787661BC}" type="sibTrans" cxnId="{CD69DEDB-8634-40D6-B5EB-29A2A08CFD19}">
      <dgm:prSet/>
      <dgm:spPr/>
      <dgm:t>
        <a:bodyPr/>
        <a:lstStyle/>
        <a:p>
          <a:endParaRPr lang="en-US"/>
        </a:p>
      </dgm:t>
    </dgm:pt>
    <dgm:pt modelId="{BF9D6CCB-816E-4F9C-AD9C-57E811B53F57}">
      <dgm:prSet/>
      <dgm:spPr/>
      <dgm:t>
        <a:bodyPr/>
        <a:lstStyle/>
        <a:p>
          <a:r>
            <a:rPr lang="de-DE" b="1" dirty="0"/>
            <a:t>Gruppenräume &amp; Bauen!</a:t>
          </a:r>
          <a:endParaRPr lang="en-US" dirty="0"/>
        </a:p>
      </dgm:t>
    </dgm:pt>
    <dgm:pt modelId="{E9940E87-6B33-469A-8A6B-276AFC209C91}" type="parTrans" cxnId="{B144A740-64F1-4D03-B3FD-55DDF929DC04}">
      <dgm:prSet/>
      <dgm:spPr/>
      <dgm:t>
        <a:bodyPr/>
        <a:lstStyle/>
        <a:p>
          <a:endParaRPr lang="en-US"/>
        </a:p>
      </dgm:t>
    </dgm:pt>
    <dgm:pt modelId="{57D5F6E6-5B3C-47D6-8C4F-363AE9D1A547}" type="sibTrans" cxnId="{B144A740-64F1-4D03-B3FD-55DDF929DC04}">
      <dgm:prSet/>
      <dgm:spPr/>
      <dgm:t>
        <a:bodyPr/>
        <a:lstStyle/>
        <a:p>
          <a:endParaRPr lang="en-US"/>
        </a:p>
      </dgm:t>
    </dgm:pt>
    <dgm:pt modelId="{BEDDD72A-2A64-494F-8E4F-0FC0E8CD3BBB}">
      <dgm:prSet/>
      <dgm:spPr/>
      <dgm:t>
        <a:bodyPr/>
        <a:lstStyle/>
        <a:p>
          <a:r>
            <a:rPr lang="de-DE" b="1"/>
            <a:t>Nicht alles verstanden? -&gt; Video mit allen Infos</a:t>
          </a:r>
          <a:endParaRPr lang="en-US"/>
        </a:p>
      </dgm:t>
    </dgm:pt>
    <dgm:pt modelId="{65146447-2CFD-41DB-BA01-A139B5D2252E}" type="parTrans" cxnId="{3A293EFC-CCFF-4C3B-BDCE-731582DC2F42}">
      <dgm:prSet/>
      <dgm:spPr/>
      <dgm:t>
        <a:bodyPr/>
        <a:lstStyle/>
        <a:p>
          <a:endParaRPr lang="en-US"/>
        </a:p>
      </dgm:t>
    </dgm:pt>
    <dgm:pt modelId="{CF0C2A6C-744B-4209-860B-D180F982FFAC}" type="sibTrans" cxnId="{3A293EFC-CCFF-4C3B-BDCE-731582DC2F42}">
      <dgm:prSet/>
      <dgm:spPr/>
      <dgm:t>
        <a:bodyPr/>
        <a:lstStyle/>
        <a:p>
          <a:endParaRPr lang="en-US"/>
        </a:p>
      </dgm:t>
    </dgm:pt>
    <dgm:pt modelId="{0BA64656-9913-EC40-AB45-B4AD87F89C61}" type="pres">
      <dgm:prSet presAssocID="{3312E590-0486-4452-B13F-0D3F3CE57C59}" presName="linear" presStyleCnt="0">
        <dgm:presLayoutVars>
          <dgm:animLvl val="lvl"/>
          <dgm:resizeHandles val="exact"/>
        </dgm:presLayoutVars>
      </dgm:prSet>
      <dgm:spPr/>
    </dgm:pt>
    <dgm:pt modelId="{094B58E7-4DB8-4648-9B42-5AF7223B0552}" type="pres">
      <dgm:prSet presAssocID="{9EC8B239-C6E3-4487-8948-2A4EAE0AFBA0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27811F2D-655B-7647-A8CE-48DE9B3CC9D9}" type="pres">
      <dgm:prSet presAssocID="{333072BB-401C-4A22-8514-CFC45B4881A1}" presName="spacer" presStyleCnt="0"/>
      <dgm:spPr/>
    </dgm:pt>
    <dgm:pt modelId="{2EA70CFB-75AB-C14F-AA2E-3A54987F3498}" type="pres">
      <dgm:prSet presAssocID="{44EB7197-3826-404F-ABE4-709BCA62023A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DB0572F8-CA0D-DA4F-B700-2E415A678AB2}" type="pres">
      <dgm:prSet presAssocID="{44EB7197-3826-404F-ABE4-709BCA62023A}" presName="childText" presStyleLbl="revTx" presStyleIdx="0" presStyleCnt="1">
        <dgm:presLayoutVars>
          <dgm:bulletEnabled val="1"/>
        </dgm:presLayoutVars>
      </dgm:prSet>
      <dgm:spPr/>
    </dgm:pt>
    <dgm:pt modelId="{DF030892-92DD-5844-898D-C6B056C58CB8}" type="pres">
      <dgm:prSet presAssocID="{BF9D6CCB-816E-4F9C-AD9C-57E811B53F57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D57F9D76-EB0C-814C-9E02-17457B58672F}" type="pres">
      <dgm:prSet presAssocID="{57D5F6E6-5B3C-47D6-8C4F-363AE9D1A547}" presName="spacer" presStyleCnt="0"/>
      <dgm:spPr/>
    </dgm:pt>
    <dgm:pt modelId="{F1673392-4966-4E4A-8CAC-4EB641FFFFC8}" type="pres">
      <dgm:prSet presAssocID="{BEDDD72A-2A64-494F-8E4F-0FC0E8CD3BBB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866FB42D-6A06-46DD-A1E8-B8CD3CBADA69}" srcId="{3312E590-0486-4452-B13F-0D3F3CE57C59}" destId="{9EC8B239-C6E3-4487-8948-2A4EAE0AFBA0}" srcOrd="0" destOrd="0" parTransId="{16E7999B-A213-434D-B00A-D89FC2207B66}" sibTransId="{333072BB-401C-4A22-8514-CFC45B4881A1}"/>
    <dgm:cxn modelId="{B144A740-64F1-4D03-B3FD-55DDF929DC04}" srcId="{3312E590-0486-4452-B13F-0D3F3CE57C59}" destId="{BF9D6CCB-816E-4F9C-AD9C-57E811B53F57}" srcOrd="2" destOrd="0" parTransId="{E9940E87-6B33-469A-8A6B-276AFC209C91}" sibTransId="{57D5F6E6-5B3C-47D6-8C4F-363AE9D1A547}"/>
    <dgm:cxn modelId="{D06B1E4B-B085-43B1-A333-4DD9DC501781}" srcId="{3312E590-0486-4452-B13F-0D3F3CE57C59}" destId="{44EB7197-3826-404F-ABE4-709BCA62023A}" srcOrd="1" destOrd="0" parTransId="{628C1298-D9F5-4330-AD94-0D8519C77F02}" sibTransId="{9E66CFAF-C1AD-4561-AF57-13D14C72D962}"/>
    <dgm:cxn modelId="{DE463868-C1B6-B242-A1F2-2BC8CD03A66B}" type="presOf" srcId="{BEDDD72A-2A64-494F-8E4F-0FC0E8CD3BBB}" destId="{F1673392-4966-4E4A-8CAC-4EB641FFFFC8}" srcOrd="0" destOrd="0" presId="urn:microsoft.com/office/officeart/2005/8/layout/vList2"/>
    <dgm:cxn modelId="{6B89C96C-B1E0-FB48-9159-AEDE7053B45D}" type="presOf" srcId="{BF9D6CCB-816E-4F9C-AD9C-57E811B53F57}" destId="{DF030892-92DD-5844-898D-C6B056C58CB8}" srcOrd="0" destOrd="0" presId="urn:microsoft.com/office/officeart/2005/8/layout/vList2"/>
    <dgm:cxn modelId="{F547419F-09ED-2E4C-BB4B-ABFE5649877B}" type="presOf" srcId="{44EB7197-3826-404F-ABE4-709BCA62023A}" destId="{2EA70CFB-75AB-C14F-AA2E-3A54987F3498}" srcOrd="0" destOrd="0" presId="urn:microsoft.com/office/officeart/2005/8/layout/vList2"/>
    <dgm:cxn modelId="{93EE9CC5-9A20-F144-9579-5BF7A2277988}" type="presOf" srcId="{9EC8B239-C6E3-4487-8948-2A4EAE0AFBA0}" destId="{094B58E7-4DB8-4648-9B42-5AF7223B0552}" srcOrd="0" destOrd="0" presId="urn:microsoft.com/office/officeart/2005/8/layout/vList2"/>
    <dgm:cxn modelId="{CD69DEDB-8634-40D6-B5EB-29A2A08CFD19}" srcId="{44EB7197-3826-404F-ABE4-709BCA62023A}" destId="{77F3102F-7F7E-4D1E-AB10-03ACA001914D}" srcOrd="0" destOrd="0" parTransId="{5AE5FC7C-4797-438C-9126-43A0A38514AA}" sibTransId="{6FF2B14B-1787-4673-BB3F-ED80787661BC}"/>
    <dgm:cxn modelId="{8A582CE9-7F97-1046-9C23-986B0DB13BC2}" type="presOf" srcId="{3312E590-0486-4452-B13F-0D3F3CE57C59}" destId="{0BA64656-9913-EC40-AB45-B4AD87F89C61}" srcOrd="0" destOrd="0" presId="urn:microsoft.com/office/officeart/2005/8/layout/vList2"/>
    <dgm:cxn modelId="{B8E406F7-25C5-3747-B154-E2CE9811C78A}" type="presOf" srcId="{77F3102F-7F7E-4D1E-AB10-03ACA001914D}" destId="{DB0572F8-CA0D-DA4F-B700-2E415A678AB2}" srcOrd="0" destOrd="0" presId="urn:microsoft.com/office/officeart/2005/8/layout/vList2"/>
    <dgm:cxn modelId="{3A293EFC-CCFF-4C3B-BDCE-731582DC2F42}" srcId="{3312E590-0486-4452-B13F-0D3F3CE57C59}" destId="{BEDDD72A-2A64-494F-8E4F-0FC0E8CD3BBB}" srcOrd="3" destOrd="0" parTransId="{65146447-2CFD-41DB-BA01-A139B5D2252E}" sibTransId="{CF0C2A6C-744B-4209-860B-D180F982FFAC}"/>
    <dgm:cxn modelId="{F9E5B1FF-F69B-C84E-BAB7-DD51C3EDACE0}" type="presParOf" srcId="{0BA64656-9913-EC40-AB45-B4AD87F89C61}" destId="{094B58E7-4DB8-4648-9B42-5AF7223B0552}" srcOrd="0" destOrd="0" presId="urn:microsoft.com/office/officeart/2005/8/layout/vList2"/>
    <dgm:cxn modelId="{FCD102CF-BC19-014F-9B1E-4DDBDDF49C94}" type="presParOf" srcId="{0BA64656-9913-EC40-AB45-B4AD87F89C61}" destId="{27811F2D-655B-7647-A8CE-48DE9B3CC9D9}" srcOrd="1" destOrd="0" presId="urn:microsoft.com/office/officeart/2005/8/layout/vList2"/>
    <dgm:cxn modelId="{2BA491F9-5EF1-3A4E-AF87-F46C39031AD3}" type="presParOf" srcId="{0BA64656-9913-EC40-AB45-B4AD87F89C61}" destId="{2EA70CFB-75AB-C14F-AA2E-3A54987F3498}" srcOrd="2" destOrd="0" presId="urn:microsoft.com/office/officeart/2005/8/layout/vList2"/>
    <dgm:cxn modelId="{A779D7A8-D005-F045-9505-CB90D9E80208}" type="presParOf" srcId="{0BA64656-9913-EC40-AB45-B4AD87F89C61}" destId="{DB0572F8-CA0D-DA4F-B700-2E415A678AB2}" srcOrd="3" destOrd="0" presId="urn:microsoft.com/office/officeart/2005/8/layout/vList2"/>
    <dgm:cxn modelId="{A5041053-F222-0E4B-AEC9-697D320BAE2A}" type="presParOf" srcId="{0BA64656-9913-EC40-AB45-B4AD87F89C61}" destId="{DF030892-92DD-5844-898D-C6B056C58CB8}" srcOrd="4" destOrd="0" presId="urn:microsoft.com/office/officeart/2005/8/layout/vList2"/>
    <dgm:cxn modelId="{6257B50C-D7C9-C54A-9C4F-F448C043C932}" type="presParOf" srcId="{0BA64656-9913-EC40-AB45-B4AD87F89C61}" destId="{D57F9D76-EB0C-814C-9E02-17457B58672F}" srcOrd="5" destOrd="0" presId="urn:microsoft.com/office/officeart/2005/8/layout/vList2"/>
    <dgm:cxn modelId="{DE9EB703-A813-5549-ADC3-02F8FA34AFAC}" type="presParOf" srcId="{0BA64656-9913-EC40-AB45-B4AD87F89C61}" destId="{F1673392-4966-4E4A-8CAC-4EB641FFFFC8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94B58E7-4DB8-4648-9B42-5AF7223B0552}">
      <dsp:nvSpPr>
        <dsp:cNvPr id="0" name=""/>
        <dsp:cNvSpPr/>
      </dsp:nvSpPr>
      <dsp:spPr>
        <a:xfrm>
          <a:off x="0" y="27161"/>
          <a:ext cx="6251110" cy="69556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900" b="1" kern="1200"/>
            <a:t>Kurze Wiederholung…</a:t>
          </a:r>
          <a:endParaRPr lang="en-US" sz="2900" kern="1200"/>
        </a:p>
      </dsp:txBody>
      <dsp:txXfrm>
        <a:off x="33955" y="61116"/>
        <a:ext cx="6183200" cy="627655"/>
      </dsp:txXfrm>
    </dsp:sp>
    <dsp:sp modelId="{2EA70CFB-75AB-C14F-AA2E-3A54987F3498}">
      <dsp:nvSpPr>
        <dsp:cNvPr id="0" name=""/>
        <dsp:cNvSpPr/>
      </dsp:nvSpPr>
      <dsp:spPr>
        <a:xfrm>
          <a:off x="0" y="806246"/>
          <a:ext cx="6251110" cy="69556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 err="1"/>
            <a:t>Variablen</a:t>
          </a:r>
          <a:r>
            <a:rPr lang="en-US" sz="2900" kern="1200" dirty="0"/>
            <a:t>!</a:t>
          </a:r>
        </a:p>
      </dsp:txBody>
      <dsp:txXfrm>
        <a:off x="33955" y="840201"/>
        <a:ext cx="6183200" cy="627655"/>
      </dsp:txXfrm>
    </dsp:sp>
    <dsp:sp modelId="{DB0572F8-CA0D-DA4F-B700-2E415A678AB2}">
      <dsp:nvSpPr>
        <dsp:cNvPr id="0" name=""/>
        <dsp:cNvSpPr/>
      </dsp:nvSpPr>
      <dsp:spPr>
        <a:xfrm>
          <a:off x="0" y="1501811"/>
          <a:ext cx="6251110" cy="4802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473" tIns="36830" rIns="206248" bIns="3683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DE" sz="2300" b="1" kern="1200"/>
            <a:t>Fragen nach dem Erklären…</a:t>
          </a:r>
          <a:endParaRPr lang="en-US" sz="2300" kern="1200"/>
        </a:p>
      </dsp:txBody>
      <dsp:txXfrm>
        <a:off x="0" y="1501811"/>
        <a:ext cx="6251110" cy="480240"/>
      </dsp:txXfrm>
    </dsp:sp>
    <dsp:sp modelId="{DF030892-92DD-5844-898D-C6B056C58CB8}">
      <dsp:nvSpPr>
        <dsp:cNvPr id="0" name=""/>
        <dsp:cNvSpPr/>
      </dsp:nvSpPr>
      <dsp:spPr>
        <a:xfrm>
          <a:off x="0" y="1982052"/>
          <a:ext cx="6251110" cy="69556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900" b="1" kern="1200" dirty="0"/>
            <a:t>Gruppenräume &amp; Bauen!</a:t>
          </a:r>
          <a:endParaRPr lang="en-US" sz="2900" kern="1200" dirty="0"/>
        </a:p>
      </dsp:txBody>
      <dsp:txXfrm>
        <a:off x="33955" y="2016007"/>
        <a:ext cx="6183200" cy="627655"/>
      </dsp:txXfrm>
    </dsp:sp>
    <dsp:sp modelId="{F1673392-4966-4E4A-8CAC-4EB641FFFFC8}">
      <dsp:nvSpPr>
        <dsp:cNvPr id="0" name=""/>
        <dsp:cNvSpPr/>
      </dsp:nvSpPr>
      <dsp:spPr>
        <a:xfrm>
          <a:off x="0" y="2761137"/>
          <a:ext cx="6251110" cy="69556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900" b="1" kern="1200"/>
            <a:t>Nicht alles verstanden? -&gt; Video mit allen Infos</a:t>
          </a:r>
          <a:endParaRPr lang="en-US" sz="2900" kern="1200"/>
        </a:p>
      </dsp:txBody>
      <dsp:txXfrm>
        <a:off x="33955" y="2795092"/>
        <a:ext cx="6183200" cy="62765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1:54:57.24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0 128,'0'6'0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AF9B9C-B0B8-044A-B253-43F0AF84BC18}" type="datetimeFigureOut">
              <a:rPr lang="de-DE" smtClean="0"/>
              <a:t>08.03.22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FBACA2-9905-E34E-98F1-4712F6B09F4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450413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DA381740-063A-41A4-836D-85D14980EEF0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EF9DF8-704A-44AE-8850-307DDACC93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Autofit/>
          </a:bodyPr>
          <a:lstStyle>
            <a:lvl1pPr algn="l">
              <a:defRPr sz="9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C72E09-06F3-48B9-9B95-DE15EC9801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1CD474-E5E1-4D01-97F6-0C9FC0933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3/8/22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36BBC7-EB9B-4B36-88E9-DBF65D270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8786C7-DD8D-492F-9A9A-A7B3EBE27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6626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7CF8D-FF51-4FD8-B968-A2C850734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61A953-02EA-491B-A215-AF8420D74D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084D1E-BC98-44E4-8D2C-89CCDC293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3/8/22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019EB-9C2B-4833-B72A-147694159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F6E764-5688-45F5-94ED-A7357D2F5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3777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0E3CB6-3025-40BF-A04B-A7B0CB4C01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DD5CB3-8B24-48C7-89D3-8DCAD36A45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0BC931-E2BF-4C1D-91AA-89F82F826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3/8/22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48A135-AEE9-4483-957E-3D143318D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8DEFD4-A052-46B3-B2AE-F3091D8A2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4990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9219E-EE74-4093-94D6-F663E059C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61642-BFBA-48AE-A29C-C2AA7386A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3/8/22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2029B-6646-4DBF-A302-76A513FC6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6D4DFD-766F-4E45-A00C-2B5E8CE9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  <p:sp>
        <p:nvSpPr>
          <p:cNvPr id="8" name="Rectangle 7" descr="Tag=AccentColor&#10;Flavor=Light&#10;Target=FillAndLine">
            <a:extLst>
              <a:ext uri="{FF2B5EF4-FFF2-40B4-BE49-F238E27FC236}">
                <a16:creationId xmlns:a16="http://schemas.microsoft.com/office/drawing/2014/main" id="{EBDD1931-9E86-4402-9A68-33A2D9EFB198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72667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218C0-6540-400C-BB51-353D5FD5C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rmAutofit/>
          </a:bodyPr>
          <a:lstStyle>
            <a:lvl1pPr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81CD69-43B3-4FF7-AA41-30C36C957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F300D-5CBE-47E9-A193-E23C8314D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3/8/22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E7DF3F-C51A-4DB1-9FCE-E3E0D8E92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269CF4-FAAB-44EF-A2A5-8352B4AA3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417A8947-4521-4FE1-8E44-27363435CE1B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65509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DE264-531D-49C1-A8AF-2B4C1D218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B9A1B8-2F1B-46AA-858A-CFFF5AF7CE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29384"/>
            <a:ext cx="5181600" cy="4251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6B9631-18C0-43BD-8AF3-9137D6D4C2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29384"/>
            <a:ext cx="5181600" cy="4251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032FCA-14C6-4497-9C27-3F5806244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3/8/22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1E5057-693B-4E10-958E-0ABE79FEC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0CECB1-0A35-4C10-9D3D-FE4404283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  <p:sp>
        <p:nvSpPr>
          <p:cNvPr id="9" name="Rectangle 8" descr="Tag=AccentColor&#10;Flavor=Light&#10;Target=FillAndLine">
            <a:extLst>
              <a:ext uri="{FF2B5EF4-FFF2-40B4-BE49-F238E27FC236}">
                <a16:creationId xmlns:a16="http://schemas.microsoft.com/office/drawing/2014/main" id="{2FAAC677-2D37-4F63-9C4B-711A2988EE0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14554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AE282-8875-4F49-AB21-E1C2BCAEA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712EA2-EF8C-4F18-BECF-AD121F7281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38528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7B59D4-E93F-40C1-A1A2-F1867830C6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926080"/>
            <a:ext cx="5157787" cy="32644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810616-1C77-42AE-8449-D0B64E2B84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38528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74E172-AFE8-48E4-BBB0-CA6D4EC112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926080"/>
            <a:ext cx="5183188" cy="32644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9407CC-270D-4C98-B95C-7AE67D2E1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3/8/22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4070D5-9B7B-47FC-9F75-F6AD96074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8EAC17-33BE-4265-8C06-644C2D34F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  <p:sp>
        <p:nvSpPr>
          <p:cNvPr id="11" name="Rectangle 10" descr="Tag=AccentColor&#10;Flavor=Light&#10;Target=FillAndLine">
            <a:extLst>
              <a:ext uri="{FF2B5EF4-FFF2-40B4-BE49-F238E27FC236}">
                <a16:creationId xmlns:a16="http://schemas.microsoft.com/office/drawing/2014/main" id="{F634C457-AEBF-47D7-9200-BAD05D138B1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84719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E9AC0-40CD-4451-BF00-5E2FC7B74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3704" y="1728216"/>
            <a:ext cx="7781544" cy="3392424"/>
          </a:xfrm>
        </p:spPr>
        <p:txBody>
          <a:bodyPr>
            <a:normAutofit/>
          </a:bodyPr>
          <a:lstStyle>
            <a:lvl1pPr algn="ctr">
              <a:defRPr sz="7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FD9A32-9C83-452B-BC69-CC6E95D3C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3/8/22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87B83E-E23E-42DE-876D-F55908A97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1C03A8-D428-4010-B413-13B1E9922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  <p:sp>
        <p:nvSpPr>
          <p:cNvPr id="6" name="Rectangle 6" descr="Tag=AccentColor&#10;Flavor=Light&#10;Target=FillAndLine">
            <a:extLst>
              <a:ext uri="{FF2B5EF4-FFF2-40B4-BE49-F238E27FC236}">
                <a16:creationId xmlns:a16="http://schemas.microsoft.com/office/drawing/2014/main" id="{17F03060-85EC-4182-8C18-C6EE0D373E4B}"/>
              </a:ext>
            </a:extLst>
          </p:cNvPr>
          <p:cNvSpPr/>
          <p:nvPr/>
        </p:nvSpPr>
        <p:spPr>
          <a:xfrm>
            <a:off x="3974206" y="5126892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64079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2816A0-77C4-4A3F-87BD-A7321E3C8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3/8/22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FC3464-F026-4C77-9441-55ECA5054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7D9257-BADE-4D0B-AF0B-D09FE95FA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8798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1C48E-F751-45A2-9010-208B81EDB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501F6-8430-4758-8636-74D68E990E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3520" y="548640"/>
            <a:ext cx="6053328" cy="5431536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79DC39-A29C-494C-98B6-999746C5F3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2237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84C988-A6DB-469A-B8AA-31866F36E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3/8/22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BC39C3-81EB-4828-9AD3-2F1FAC521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59376C-9810-49A5-BC9A-4E6A0217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B9F96F3A-E64D-4401-B02C-BCD5CAA97CFF}"/>
              </a:ext>
            </a:extLst>
          </p:cNvPr>
          <p:cNvSpPr/>
          <p:nvPr/>
        </p:nvSpPr>
        <p:spPr>
          <a:xfrm rot="5400000">
            <a:off x="2797492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7311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37704-80BD-41B0-8395-41618EC3A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1920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DA4032-EC66-4974-BD30-898B60E4B5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03520" y="548640"/>
            <a:ext cx="6053328" cy="543153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1802D0-5574-4631-BA49-92362F8E40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1920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2C2F5B-DDDD-4E64-94A9-99E46F4B0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3/8/22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FA8D36-8865-48E7-8249-ED729A5F7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0F98C3-0B62-4361-8408-A01F70807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FE511AB6-FEAF-4549-BA88-0764BD10B63D}"/>
              </a:ext>
            </a:extLst>
          </p:cNvPr>
          <p:cNvSpPr/>
          <p:nvPr/>
        </p:nvSpPr>
        <p:spPr>
          <a:xfrm rot="5400000">
            <a:off x="2798064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1864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72D13B-FFCB-4650-AD3C-CB5037352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CA9470-DF15-46A1-BF0E-8A5367A4B0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3047CB-E94D-482F-BACA-681E96C0EC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345051-2045-45DA-935E-2E3CA1A69ADC}" type="datetimeFigureOut">
              <a:rPr lang="en-US" smtClean="0"/>
              <a:t>3/8/22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FDA4B5-E797-42FC-8B7A-2294DF24A3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8ED201-6D0E-422C-B4EC-566A3DC298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4667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7" r:id="rId6"/>
    <p:sldLayoutId id="2147483732" r:id="rId7"/>
    <p:sldLayoutId id="2147483733" r:id="rId8"/>
    <p:sldLayoutId id="2147483734" r:id="rId9"/>
    <p:sldLayoutId id="2147483736" r:id="rId10"/>
    <p:sldLayoutId id="2147483735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mailto:gregor@kidslab.de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2.jpe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7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de/illustrations/post-it-memos-notizen-info-1975179/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06D62A2-ECA3-4A1D-B1BB-F2659EAF0E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3B8A697-7BF2-9440-B566-CA2494A533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8884" y="5706672"/>
            <a:ext cx="10909640" cy="904970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de-DE" sz="6000" dirty="0"/>
              <a:t>Schön, dass Du da bist!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BD716D9-AADB-A44F-9345-4B59DB0BE2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8881" y="5677017"/>
            <a:ext cx="10909643" cy="552659"/>
          </a:xfrm>
        </p:spPr>
        <p:txBody>
          <a:bodyPr anchor="ctr">
            <a:normAutofit/>
          </a:bodyPr>
          <a:lstStyle/>
          <a:p>
            <a:pPr algn="ctr"/>
            <a:endParaRPr lang="de-DE" sz="2400"/>
          </a:p>
        </p:txBody>
      </p:sp>
      <p:pic>
        <p:nvPicPr>
          <p:cNvPr id="5" name="Grafik 4" descr="Ein Bild, das Zeichnung enthält.&#10;&#10;Automatisch generierte Beschreibung">
            <a:extLst>
              <a:ext uri="{FF2B5EF4-FFF2-40B4-BE49-F238E27FC236}">
                <a16:creationId xmlns:a16="http://schemas.microsoft.com/office/drawing/2014/main" id="{A26E984D-3C32-2940-8B91-AADE3EDAAF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941" y="2748582"/>
            <a:ext cx="11548872" cy="2627369"/>
          </a:xfrm>
          <a:prstGeom prst="rect">
            <a:avLst/>
          </a:prstGeom>
        </p:spPr>
      </p:pic>
      <p:sp>
        <p:nvSpPr>
          <p:cNvPr id="6" name="Ovale Legende 5">
            <a:extLst>
              <a:ext uri="{FF2B5EF4-FFF2-40B4-BE49-F238E27FC236}">
                <a16:creationId xmlns:a16="http://schemas.microsoft.com/office/drawing/2014/main" id="{85A17B2A-E631-074F-9A08-743080218ABE}"/>
              </a:ext>
            </a:extLst>
          </p:cNvPr>
          <p:cNvSpPr/>
          <p:nvPr/>
        </p:nvSpPr>
        <p:spPr>
          <a:xfrm flipH="1">
            <a:off x="815657" y="1160315"/>
            <a:ext cx="3396342" cy="1635419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600" b="1" dirty="0"/>
              <a:t>Ja, der Server ist ja noch gar nicht an?!?</a:t>
            </a:r>
          </a:p>
        </p:txBody>
      </p:sp>
      <p:sp>
        <p:nvSpPr>
          <p:cNvPr id="7" name="Ovale Legende 6">
            <a:extLst>
              <a:ext uri="{FF2B5EF4-FFF2-40B4-BE49-F238E27FC236}">
                <a16:creationId xmlns:a16="http://schemas.microsoft.com/office/drawing/2014/main" id="{FCB9ED0A-74D8-994B-9E4A-587B35B026EF}"/>
              </a:ext>
            </a:extLst>
          </p:cNvPr>
          <p:cNvSpPr/>
          <p:nvPr/>
        </p:nvSpPr>
        <p:spPr>
          <a:xfrm>
            <a:off x="4095087" y="60636"/>
            <a:ext cx="5218730" cy="2199358"/>
          </a:xfrm>
          <a:prstGeom prst="wedgeEllipseCallou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600" b="1" dirty="0"/>
              <a:t>Ja, richtig </a:t>
            </a:r>
            <a:r>
              <a:rPr lang="de-DE" sz="3600" b="1" dirty="0">
                <a:sym typeface="Wingdings" pitchFamily="2" charset="2"/>
              </a:rPr>
              <a:t></a:t>
            </a:r>
          </a:p>
          <a:p>
            <a:pPr algn="ctr"/>
            <a:r>
              <a:rPr lang="de-DE" sz="3600" b="1" dirty="0">
                <a:sym typeface="Wingdings" pitchFamily="2" charset="2"/>
              </a:rPr>
              <a:t>Erst 15 Minuten zuhören – und dann legen wir in Minecraft los!</a:t>
            </a:r>
            <a:endParaRPr lang="de-DE" sz="3600" b="1" dirty="0"/>
          </a:p>
        </p:txBody>
      </p:sp>
      <p:sp>
        <p:nvSpPr>
          <p:cNvPr id="8" name="Wolkenförmige Legende 7">
            <a:extLst>
              <a:ext uri="{FF2B5EF4-FFF2-40B4-BE49-F238E27FC236}">
                <a16:creationId xmlns:a16="http://schemas.microsoft.com/office/drawing/2014/main" id="{3765ED97-A5B2-2546-B6BE-F5730D63331F}"/>
              </a:ext>
            </a:extLst>
          </p:cNvPr>
          <p:cNvSpPr/>
          <p:nvPr/>
        </p:nvSpPr>
        <p:spPr>
          <a:xfrm>
            <a:off x="9444446" y="1412377"/>
            <a:ext cx="2104078" cy="1383357"/>
          </a:xfrm>
          <a:prstGeom prst="cloud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4000" dirty="0" err="1"/>
              <a:t>Grrr</a:t>
            </a:r>
            <a:r>
              <a:rPr lang="de-DE" sz="4000" dirty="0"/>
              <a:t>…..</a:t>
            </a:r>
          </a:p>
        </p:txBody>
      </p:sp>
    </p:spTree>
    <p:extLst>
      <p:ext uri="{BB962C8B-B14F-4D97-AF65-F5344CB8AC3E}">
        <p14:creationId xmlns:p14="http://schemas.microsoft.com/office/powerpoint/2010/main" val="32925424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C70B1E1-0ED5-DC41-8911-6B23CF96D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Beispiel: </a:t>
            </a:r>
            <a:r>
              <a:rPr lang="de-DE" dirty="0" err="1"/>
              <a:t>Baumfäller</a:t>
            </a:r>
            <a:endParaRPr lang="de-DE" dirty="0"/>
          </a:p>
        </p:txBody>
      </p:sp>
      <p:pic>
        <p:nvPicPr>
          <p:cNvPr id="5" name="Inhaltsplatzhalter 4" descr="Ein Bild, das drinnen, grün, Möbel enthält.&#10;&#10;Automatisch generierte Beschreibung">
            <a:extLst>
              <a:ext uri="{FF2B5EF4-FFF2-40B4-BE49-F238E27FC236}">
                <a16:creationId xmlns:a16="http://schemas.microsoft.com/office/drawing/2014/main" id="{5592A05C-BD96-4B41-8C71-4BC6CDC77D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69544" y="1928813"/>
            <a:ext cx="4252912" cy="4252912"/>
          </a:xfrm>
        </p:spPr>
      </p:pic>
    </p:spTree>
    <p:extLst>
      <p:ext uri="{BB962C8B-B14F-4D97-AF65-F5344CB8AC3E}">
        <p14:creationId xmlns:p14="http://schemas.microsoft.com/office/powerpoint/2010/main" val="5700409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C98A213-5994-475E-B327-DC6EC27FBA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BC3829F-0688-3148-A27A-07A4AC9ABA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670218"/>
            <a:ext cx="10909640" cy="1065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000"/>
              <a:t>Beispiel: Turmbauer</a:t>
            </a:r>
          </a:p>
        </p:txBody>
      </p:sp>
      <p:sp>
        <p:nvSpPr>
          <p:cNvPr id="18" name="Rectangle 6">
            <a:extLst>
              <a:ext uri="{FF2B5EF4-FFF2-40B4-BE49-F238E27FC236}">
                <a16:creationId xmlns:a16="http://schemas.microsoft.com/office/drawing/2014/main" id="{147C7031-1E3A-4EF7-A823-89F74BA673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10000" y="1776977"/>
            <a:ext cx="4572000" cy="27432"/>
          </a:xfrm>
          <a:custGeom>
            <a:avLst/>
            <a:gdLst>
              <a:gd name="connsiteX0" fmla="*/ 0 w 4572000"/>
              <a:gd name="connsiteY0" fmla="*/ 0 h 27432"/>
              <a:gd name="connsiteX1" fmla="*/ 607423 w 4572000"/>
              <a:gd name="connsiteY1" fmla="*/ 0 h 27432"/>
              <a:gd name="connsiteX2" fmla="*/ 1123406 w 4572000"/>
              <a:gd name="connsiteY2" fmla="*/ 0 h 27432"/>
              <a:gd name="connsiteX3" fmla="*/ 1685109 w 4572000"/>
              <a:gd name="connsiteY3" fmla="*/ 0 h 27432"/>
              <a:gd name="connsiteX4" fmla="*/ 2383971 w 4572000"/>
              <a:gd name="connsiteY4" fmla="*/ 0 h 27432"/>
              <a:gd name="connsiteX5" fmla="*/ 2991394 w 4572000"/>
              <a:gd name="connsiteY5" fmla="*/ 0 h 27432"/>
              <a:gd name="connsiteX6" fmla="*/ 3553097 w 4572000"/>
              <a:gd name="connsiteY6" fmla="*/ 0 h 27432"/>
              <a:gd name="connsiteX7" fmla="*/ 4572000 w 4572000"/>
              <a:gd name="connsiteY7" fmla="*/ 0 h 27432"/>
              <a:gd name="connsiteX8" fmla="*/ 4572000 w 4572000"/>
              <a:gd name="connsiteY8" fmla="*/ 27432 h 27432"/>
              <a:gd name="connsiteX9" fmla="*/ 3918857 w 4572000"/>
              <a:gd name="connsiteY9" fmla="*/ 27432 h 27432"/>
              <a:gd name="connsiteX10" fmla="*/ 3357154 w 4572000"/>
              <a:gd name="connsiteY10" fmla="*/ 27432 h 27432"/>
              <a:gd name="connsiteX11" fmla="*/ 2612571 w 4572000"/>
              <a:gd name="connsiteY11" fmla="*/ 27432 h 27432"/>
              <a:gd name="connsiteX12" fmla="*/ 2005149 w 4572000"/>
              <a:gd name="connsiteY12" fmla="*/ 27432 h 27432"/>
              <a:gd name="connsiteX13" fmla="*/ 1489166 w 4572000"/>
              <a:gd name="connsiteY13" fmla="*/ 27432 h 27432"/>
              <a:gd name="connsiteX14" fmla="*/ 790303 w 4572000"/>
              <a:gd name="connsiteY14" fmla="*/ 27432 h 27432"/>
              <a:gd name="connsiteX15" fmla="*/ 0 w 4572000"/>
              <a:gd name="connsiteY15" fmla="*/ 27432 h 27432"/>
              <a:gd name="connsiteX16" fmla="*/ 0 w 457200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27432" fill="none" extrusionOk="0">
                <a:moveTo>
                  <a:pt x="0" y="0"/>
                </a:moveTo>
                <a:cubicBezTo>
                  <a:pt x="150397" y="-23421"/>
                  <a:pt x="474161" y="9174"/>
                  <a:pt x="607423" y="0"/>
                </a:cubicBezTo>
                <a:cubicBezTo>
                  <a:pt x="740685" y="-9174"/>
                  <a:pt x="868821" y="-4258"/>
                  <a:pt x="1123406" y="0"/>
                </a:cubicBezTo>
                <a:cubicBezTo>
                  <a:pt x="1377991" y="4258"/>
                  <a:pt x="1567664" y="-12410"/>
                  <a:pt x="1685109" y="0"/>
                </a:cubicBezTo>
                <a:cubicBezTo>
                  <a:pt x="1802554" y="12410"/>
                  <a:pt x="2193086" y="-14353"/>
                  <a:pt x="2383971" y="0"/>
                </a:cubicBezTo>
                <a:cubicBezTo>
                  <a:pt x="2574856" y="14353"/>
                  <a:pt x="2697477" y="-26142"/>
                  <a:pt x="2991394" y="0"/>
                </a:cubicBezTo>
                <a:cubicBezTo>
                  <a:pt x="3285311" y="26142"/>
                  <a:pt x="3423667" y="26544"/>
                  <a:pt x="3553097" y="0"/>
                </a:cubicBezTo>
                <a:cubicBezTo>
                  <a:pt x="3682527" y="-26544"/>
                  <a:pt x="4344147" y="50350"/>
                  <a:pt x="4572000" y="0"/>
                </a:cubicBezTo>
                <a:cubicBezTo>
                  <a:pt x="4571027" y="8304"/>
                  <a:pt x="4571522" y="21512"/>
                  <a:pt x="4572000" y="27432"/>
                </a:cubicBezTo>
                <a:cubicBezTo>
                  <a:pt x="4438349" y="5490"/>
                  <a:pt x="4090129" y="31231"/>
                  <a:pt x="3918857" y="27432"/>
                </a:cubicBezTo>
                <a:cubicBezTo>
                  <a:pt x="3747585" y="23633"/>
                  <a:pt x="3498826" y="6883"/>
                  <a:pt x="3357154" y="27432"/>
                </a:cubicBezTo>
                <a:cubicBezTo>
                  <a:pt x="3215482" y="47981"/>
                  <a:pt x="2784289" y="56849"/>
                  <a:pt x="2612571" y="27432"/>
                </a:cubicBezTo>
                <a:cubicBezTo>
                  <a:pt x="2440853" y="-1985"/>
                  <a:pt x="2261292" y="25951"/>
                  <a:pt x="2005149" y="27432"/>
                </a:cubicBezTo>
                <a:cubicBezTo>
                  <a:pt x="1749006" y="28913"/>
                  <a:pt x="1700078" y="34342"/>
                  <a:pt x="1489166" y="27432"/>
                </a:cubicBezTo>
                <a:cubicBezTo>
                  <a:pt x="1278254" y="20522"/>
                  <a:pt x="1077188" y="56916"/>
                  <a:pt x="790303" y="27432"/>
                </a:cubicBezTo>
                <a:cubicBezTo>
                  <a:pt x="503418" y="-2052"/>
                  <a:pt x="359168" y="57044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572000" h="27432" stroke="0" extrusionOk="0">
                <a:moveTo>
                  <a:pt x="0" y="0"/>
                </a:moveTo>
                <a:cubicBezTo>
                  <a:pt x="155698" y="6780"/>
                  <a:pt x="465972" y="13197"/>
                  <a:pt x="607423" y="0"/>
                </a:cubicBezTo>
                <a:cubicBezTo>
                  <a:pt x="748874" y="-13197"/>
                  <a:pt x="1014133" y="22994"/>
                  <a:pt x="1123406" y="0"/>
                </a:cubicBezTo>
                <a:cubicBezTo>
                  <a:pt x="1232679" y="-22994"/>
                  <a:pt x="1639431" y="-2997"/>
                  <a:pt x="1867989" y="0"/>
                </a:cubicBezTo>
                <a:cubicBezTo>
                  <a:pt x="2096547" y="2997"/>
                  <a:pt x="2265668" y="29557"/>
                  <a:pt x="2475411" y="0"/>
                </a:cubicBezTo>
                <a:cubicBezTo>
                  <a:pt x="2685154" y="-29557"/>
                  <a:pt x="2951491" y="73"/>
                  <a:pt x="3082834" y="0"/>
                </a:cubicBezTo>
                <a:cubicBezTo>
                  <a:pt x="3214177" y="-73"/>
                  <a:pt x="3641000" y="-33478"/>
                  <a:pt x="3827417" y="0"/>
                </a:cubicBezTo>
                <a:cubicBezTo>
                  <a:pt x="4013834" y="33478"/>
                  <a:pt x="4345917" y="14255"/>
                  <a:pt x="4572000" y="0"/>
                </a:cubicBezTo>
                <a:cubicBezTo>
                  <a:pt x="4572485" y="9333"/>
                  <a:pt x="4573278" y="19699"/>
                  <a:pt x="4572000" y="27432"/>
                </a:cubicBezTo>
                <a:cubicBezTo>
                  <a:pt x="4318030" y="43025"/>
                  <a:pt x="4161104" y="34314"/>
                  <a:pt x="4010297" y="27432"/>
                </a:cubicBezTo>
                <a:cubicBezTo>
                  <a:pt x="3859490" y="20550"/>
                  <a:pt x="3592529" y="6613"/>
                  <a:pt x="3357154" y="27432"/>
                </a:cubicBezTo>
                <a:cubicBezTo>
                  <a:pt x="3121779" y="48251"/>
                  <a:pt x="2884285" y="3780"/>
                  <a:pt x="2704011" y="27432"/>
                </a:cubicBezTo>
                <a:cubicBezTo>
                  <a:pt x="2523737" y="51084"/>
                  <a:pt x="2295944" y="32081"/>
                  <a:pt x="2096589" y="27432"/>
                </a:cubicBezTo>
                <a:cubicBezTo>
                  <a:pt x="1897234" y="22783"/>
                  <a:pt x="1623782" y="52518"/>
                  <a:pt x="1352006" y="27432"/>
                </a:cubicBezTo>
                <a:cubicBezTo>
                  <a:pt x="1080230" y="2346"/>
                  <a:pt x="869959" y="12864"/>
                  <a:pt x="607423" y="27432"/>
                </a:cubicBezTo>
                <a:cubicBezTo>
                  <a:pt x="344887" y="42000"/>
                  <a:pt x="188100" y="40051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rgbClr val="DF9833"/>
          </a:solidFill>
          <a:ln w="38100" cap="rnd">
            <a:solidFill>
              <a:srgbClr val="DF9833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fik 6" descr="Ein Bild, das Text enthält.&#10;&#10;Automatisch generierte Beschreibung">
            <a:extLst>
              <a:ext uri="{FF2B5EF4-FFF2-40B4-BE49-F238E27FC236}">
                <a16:creationId xmlns:a16="http://schemas.microsoft.com/office/drawing/2014/main" id="{CF9F8232-E266-4E4E-95D5-8B916DEA146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37208" y="3712628"/>
            <a:ext cx="3758184" cy="2818637"/>
          </a:xfrm>
          <a:prstGeom prst="rect">
            <a:avLst/>
          </a:prstGeom>
        </p:spPr>
      </p:pic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217F1F79-328D-1848-9D6E-48040C9A7C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393211" y="3824817"/>
            <a:ext cx="3758184" cy="2684417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D001B980-24AB-144A-9679-37A04D2676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1711" y="1945679"/>
            <a:ext cx="9700907" cy="1552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3050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6411947-F1A9-254C-873E-8CAC5C7F3E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759978"/>
            <a:ext cx="10909640" cy="1065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600"/>
              <a:t>Block der Woche: Wähle Inventar</a:t>
            </a:r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27432"/>
          </a:xfrm>
          <a:custGeom>
            <a:avLst/>
            <a:gdLst>
              <a:gd name="connsiteX0" fmla="*/ 0 w 3291840"/>
              <a:gd name="connsiteY0" fmla="*/ 0 h 27432"/>
              <a:gd name="connsiteX1" fmla="*/ 625450 w 3291840"/>
              <a:gd name="connsiteY1" fmla="*/ 0 h 27432"/>
              <a:gd name="connsiteX2" fmla="*/ 1283818 w 3291840"/>
              <a:gd name="connsiteY2" fmla="*/ 0 h 27432"/>
              <a:gd name="connsiteX3" fmla="*/ 1975104 w 3291840"/>
              <a:gd name="connsiteY3" fmla="*/ 0 h 27432"/>
              <a:gd name="connsiteX4" fmla="*/ 2666390 w 3291840"/>
              <a:gd name="connsiteY4" fmla="*/ 0 h 27432"/>
              <a:gd name="connsiteX5" fmla="*/ 3291840 w 3291840"/>
              <a:gd name="connsiteY5" fmla="*/ 0 h 27432"/>
              <a:gd name="connsiteX6" fmla="*/ 3291840 w 3291840"/>
              <a:gd name="connsiteY6" fmla="*/ 27432 h 27432"/>
              <a:gd name="connsiteX7" fmla="*/ 2567635 w 3291840"/>
              <a:gd name="connsiteY7" fmla="*/ 27432 h 27432"/>
              <a:gd name="connsiteX8" fmla="*/ 1843430 w 3291840"/>
              <a:gd name="connsiteY8" fmla="*/ 27432 h 27432"/>
              <a:gd name="connsiteX9" fmla="*/ 1185062 w 3291840"/>
              <a:gd name="connsiteY9" fmla="*/ 27432 h 27432"/>
              <a:gd name="connsiteX10" fmla="*/ 0 w 3291840"/>
              <a:gd name="connsiteY10" fmla="*/ 27432 h 27432"/>
              <a:gd name="connsiteX11" fmla="*/ 0 w 3291840"/>
              <a:gd name="connsiteY11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91840" h="27432" fill="none" extrusionOk="0">
                <a:moveTo>
                  <a:pt x="0" y="0"/>
                </a:moveTo>
                <a:cubicBezTo>
                  <a:pt x="173613" y="5552"/>
                  <a:pt x="489242" y="1770"/>
                  <a:pt x="625450" y="0"/>
                </a:cubicBezTo>
                <a:cubicBezTo>
                  <a:pt x="761658" y="-1770"/>
                  <a:pt x="1015131" y="32079"/>
                  <a:pt x="1283818" y="0"/>
                </a:cubicBezTo>
                <a:cubicBezTo>
                  <a:pt x="1552505" y="-32079"/>
                  <a:pt x="1752773" y="10771"/>
                  <a:pt x="1975104" y="0"/>
                </a:cubicBezTo>
                <a:cubicBezTo>
                  <a:pt x="2197435" y="-10771"/>
                  <a:pt x="2433070" y="21341"/>
                  <a:pt x="2666390" y="0"/>
                </a:cubicBezTo>
                <a:cubicBezTo>
                  <a:pt x="2899710" y="-21341"/>
                  <a:pt x="3028437" y="16612"/>
                  <a:pt x="3291840" y="0"/>
                </a:cubicBezTo>
                <a:cubicBezTo>
                  <a:pt x="3290674" y="7395"/>
                  <a:pt x="3291885" y="21864"/>
                  <a:pt x="3291840" y="27432"/>
                </a:cubicBezTo>
                <a:cubicBezTo>
                  <a:pt x="3043276" y="47012"/>
                  <a:pt x="2921041" y="-3764"/>
                  <a:pt x="2567635" y="27432"/>
                </a:cubicBezTo>
                <a:cubicBezTo>
                  <a:pt x="2214230" y="58628"/>
                  <a:pt x="2189623" y="-3875"/>
                  <a:pt x="1843430" y="27432"/>
                </a:cubicBezTo>
                <a:cubicBezTo>
                  <a:pt x="1497237" y="58739"/>
                  <a:pt x="1492584" y="38324"/>
                  <a:pt x="1185062" y="27432"/>
                </a:cubicBezTo>
                <a:cubicBezTo>
                  <a:pt x="877540" y="16540"/>
                  <a:pt x="313238" y="55587"/>
                  <a:pt x="0" y="27432"/>
                </a:cubicBezTo>
                <a:cubicBezTo>
                  <a:pt x="-503" y="20663"/>
                  <a:pt x="1168" y="5855"/>
                  <a:pt x="0" y="0"/>
                </a:cubicBezTo>
                <a:close/>
              </a:path>
              <a:path w="3291840" h="27432" stroke="0" extrusionOk="0">
                <a:moveTo>
                  <a:pt x="0" y="0"/>
                </a:moveTo>
                <a:cubicBezTo>
                  <a:pt x="281971" y="23935"/>
                  <a:pt x="485873" y="-14021"/>
                  <a:pt x="625450" y="0"/>
                </a:cubicBezTo>
                <a:cubicBezTo>
                  <a:pt x="765027" y="14021"/>
                  <a:pt x="1048900" y="27914"/>
                  <a:pt x="1185062" y="0"/>
                </a:cubicBezTo>
                <a:cubicBezTo>
                  <a:pt x="1321224" y="-27914"/>
                  <a:pt x="1648252" y="-3988"/>
                  <a:pt x="1909267" y="0"/>
                </a:cubicBezTo>
                <a:cubicBezTo>
                  <a:pt x="2170282" y="3988"/>
                  <a:pt x="2301957" y="25891"/>
                  <a:pt x="2534717" y="0"/>
                </a:cubicBezTo>
                <a:cubicBezTo>
                  <a:pt x="2767477" y="-25891"/>
                  <a:pt x="3078800" y="21500"/>
                  <a:pt x="3291840" y="0"/>
                </a:cubicBezTo>
                <a:cubicBezTo>
                  <a:pt x="3292033" y="12649"/>
                  <a:pt x="3290852" y="17989"/>
                  <a:pt x="3291840" y="27432"/>
                </a:cubicBezTo>
                <a:cubicBezTo>
                  <a:pt x="3120474" y="24858"/>
                  <a:pt x="2816568" y="13777"/>
                  <a:pt x="2633472" y="27432"/>
                </a:cubicBezTo>
                <a:cubicBezTo>
                  <a:pt x="2450376" y="41087"/>
                  <a:pt x="2160769" y="46494"/>
                  <a:pt x="1909267" y="27432"/>
                </a:cubicBezTo>
                <a:cubicBezTo>
                  <a:pt x="1657765" y="8370"/>
                  <a:pt x="1623992" y="18792"/>
                  <a:pt x="1349654" y="27432"/>
                </a:cubicBezTo>
                <a:cubicBezTo>
                  <a:pt x="1075316" y="36072"/>
                  <a:pt x="833426" y="43325"/>
                  <a:pt x="691286" y="27432"/>
                </a:cubicBezTo>
                <a:cubicBezTo>
                  <a:pt x="549146" y="11539"/>
                  <a:pt x="342011" y="33345"/>
                  <a:pt x="0" y="27432"/>
                </a:cubicBezTo>
                <a:cubicBezTo>
                  <a:pt x="1300" y="19678"/>
                  <a:pt x="-86" y="12044"/>
                  <a:pt x="0" y="0"/>
                </a:cubicBezTo>
                <a:close/>
              </a:path>
            </a:pathLst>
          </a:custGeom>
          <a:solidFill>
            <a:srgbClr val="F2F600"/>
          </a:solidFill>
          <a:ln w="38100" cap="rnd">
            <a:solidFill>
              <a:srgbClr val="F2F600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A09FAA5-A074-A545-A872-9CE601CE21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120" y="2642616"/>
            <a:ext cx="5246255" cy="3895344"/>
          </a:xfrm>
          <a:prstGeom prst="rect">
            <a:avLst/>
          </a:prstGeom>
        </p:spPr>
      </p:pic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A041DD6B-862F-3D4C-A74E-606A380F31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254496" y="3362135"/>
            <a:ext cx="5614416" cy="2456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5153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4DDA50B-7709-2D43-B632-B5D1F71D11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900"/>
              <a:t>Steinbruch: hier gibt’s alles!</a:t>
            </a:r>
          </a:p>
        </p:txBody>
      </p:sp>
      <p:sp>
        <p:nvSpPr>
          <p:cNvPr id="23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27432"/>
          </a:xfrm>
          <a:custGeom>
            <a:avLst/>
            <a:gdLst>
              <a:gd name="connsiteX0" fmla="*/ 0 w 3255095"/>
              <a:gd name="connsiteY0" fmla="*/ 0 h 27432"/>
              <a:gd name="connsiteX1" fmla="*/ 618468 w 3255095"/>
              <a:gd name="connsiteY1" fmla="*/ 0 h 27432"/>
              <a:gd name="connsiteX2" fmla="*/ 1269487 w 3255095"/>
              <a:gd name="connsiteY2" fmla="*/ 0 h 27432"/>
              <a:gd name="connsiteX3" fmla="*/ 1953057 w 3255095"/>
              <a:gd name="connsiteY3" fmla="*/ 0 h 27432"/>
              <a:gd name="connsiteX4" fmla="*/ 2636627 w 3255095"/>
              <a:gd name="connsiteY4" fmla="*/ 0 h 27432"/>
              <a:gd name="connsiteX5" fmla="*/ 3255095 w 3255095"/>
              <a:gd name="connsiteY5" fmla="*/ 0 h 27432"/>
              <a:gd name="connsiteX6" fmla="*/ 3255095 w 3255095"/>
              <a:gd name="connsiteY6" fmla="*/ 27432 h 27432"/>
              <a:gd name="connsiteX7" fmla="*/ 2538974 w 3255095"/>
              <a:gd name="connsiteY7" fmla="*/ 27432 h 27432"/>
              <a:gd name="connsiteX8" fmla="*/ 1822853 w 3255095"/>
              <a:gd name="connsiteY8" fmla="*/ 27432 h 27432"/>
              <a:gd name="connsiteX9" fmla="*/ 1171834 w 3255095"/>
              <a:gd name="connsiteY9" fmla="*/ 27432 h 27432"/>
              <a:gd name="connsiteX10" fmla="*/ 0 w 3255095"/>
              <a:gd name="connsiteY10" fmla="*/ 27432 h 27432"/>
              <a:gd name="connsiteX11" fmla="*/ 0 w 3255095"/>
              <a:gd name="connsiteY11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27432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3929" y="7395"/>
                  <a:pt x="3255140" y="21864"/>
                  <a:pt x="3255095" y="27432"/>
                </a:cubicBezTo>
                <a:cubicBezTo>
                  <a:pt x="3088545" y="32347"/>
                  <a:pt x="2687475" y="16563"/>
                  <a:pt x="2538974" y="27432"/>
                </a:cubicBezTo>
                <a:cubicBezTo>
                  <a:pt x="2390473" y="38301"/>
                  <a:pt x="2137381" y="185"/>
                  <a:pt x="1822853" y="27432"/>
                </a:cubicBezTo>
                <a:cubicBezTo>
                  <a:pt x="1508325" y="54679"/>
                  <a:pt x="1466437" y="29529"/>
                  <a:pt x="1171834" y="27432"/>
                </a:cubicBezTo>
                <a:cubicBezTo>
                  <a:pt x="877231" y="25335"/>
                  <a:pt x="561097" y="46787"/>
                  <a:pt x="0" y="27432"/>
                </a:cubicBezTo>
                <a:cubicBezTo>
                  <a:pt x="-503" y="20663"/>
                  <a:pt x="1168" y="5855"/>
                  <a:pt x="0" y="0"/>
                </a:cubicBezTo>
                <a:close/>
              </a:path>
              <a:path w="3255095" h="27432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5288" y="12649"/>
                  <a:pt x="3254107" y="17989"/>
                  <a:pt x="3255095" y="27432"/>
                </a:cubicBezTo>
                <a:cubicBezTo>
                  <a:pt x="3120743" y="25834"/>
                  <a:pt x="2759628" y="51606"/>
                  <a:pt x="2604076" y="27432"/>
                </a:cubicBezTo>
                <a:cubicBezTo>
                  <a:pt x="2448524" y="3258"/>
                  <a:pt x="2184336" y="28743"/>
                  <a:pt x="1887955" y="27432"/>
                </a:cubicBezTo>
                <a:cubicBezTo>
                  <a:pt x="1591574" y="26121"/>
                  <a:pt x="1548845" y="16014"/>
                  <a:pt x="1334589" y="27432"/>
                </a:cubicBezTo>
                <a:cubicBezTo>
                  <a:pt x="1120333" y="38850"/>
                  <a:pt x="996014" y="18806"/>
                  <a:pt x="683570" y="27432"/>
                </a:cubicBezTo>
                <a:cubicBezTo>
                  <a:pt x="371126" y="36058"/>
                  <a:pt x="198687" y="25311"/>
                  <a:pt x="0" y="27432"/>
                </a:cubicBezTo>
                <a:cubicBezTo>
                  <a:pt x="1300" y="19678"/>
                  <a:pt x="-86" y="12044"/>
                  <a:pt x="0" y="0"/>
                </a:cubicBezTo>
                <a:close/>
              </a:path>
            </a:pathLst>
          </a:custGeom>
          <a:solidFill>
            <a:srgbClr val="81BEFE"/>
          </a:solidFill>
          <a:ln w="38100" cap="rnd">
            <a:solidFill>
              <a:srgbClr val="81BEFE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nhaltsplatzhalter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052B80BA-7DCF-3B46-BD8A-CEDCBABBC7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54296" y="971073"/>
            <a:ext cx="7214616" cy="4888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282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DA28159-59F3-A747-8DA8-E57103E655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759978"/>
            <a:ext cx="10909640" cy="1065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000" dirty="0"/>
              <a:t>Turtle-City: </a:t>
            </a:r>
            <a:r>
              <a:rPr lang="en-US" sz="6000" dirty="0" err="1"/>
              <a:t>Baubereich</a:t>
            </a:r>
            <a:endParaRPr lang="en-US" sz="6000" dirty="0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27432"/>
          </a:xfrm>
          <a:custGeom>
            <a:avLst/>
            <a:gdLst>
              <a:gd name="connsiteX0" fmla="*/ 0 w 3291840"/>
              <a:gd name="connsiteY0" fmla="*/ 0 h 27432"/>
              <a:gd name="connsiteX1" fmla="*/ 625450 w 3291840"/>
              <a:gd name="connsiteY1" fmla="*/ 0 h 27432"/>
              <a:gd name="connsiteX2" fmla="*/ 1283818 w 3291840"/>
              <a:gd name="connsiteY2" fmla="*/ 0 h 27432"/>
              <a:gd name="connsiteX3" fmla="*/ 1975104 w 3291840"/>
              <a:gd name="connsiteY3" fmla="*/ 0 h 27432"/>
              <a:gd name="connsiteX4" fmla="*/ 2666390 w 3291840"/>
              <a:gd name="connsiteY4" fmla="*/ 0 h 27432"/>
              <a:gd name="connsiteX5" fmla="*/ 3291840 w 3291840"/>
              <a:gd name="connsiteY5" fmla="*/ 0 h 27432"/>
              <a:gd name="connsiteX6" fmla="*/ 3291840 w 3291840"/>
              <a:gd name="connsiteY6" fmla="*/ 27432 h 27432"/>
              <a:gd name="connsiteX7" fmla="*/ 2567635 w 3291840"/>
              <a:gd name="connsiteY7" fmla="*/ 27432 h 27432"/>
              <a:gd name="connsiteX8" fmla="*/ 1843430 w 3291840"/>
              <a:gd name="connsiteY8" fmla="*/ 27432 h 27432"/>
              <a:gd name="connsiteX9" fmla="*/ 1185062 w 3291840"/>
              <a:gd name="connsiteY9" fmla="*/ 27432 h 27432"/>
              <a:gd name="connsiteX10" fmla="*/ 0 w 3291840"/>
              <a:gd name="connsiteY10" fmla="*/ 27432 h 27432"/>
              <a:gd name="connsiteX11" fmla="*/ 0 w 3291840"/>
              <a:gd name="connsiteY11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91840" h="27432" fill="none" extrusionOk="0">
                <a:moveTo>
                  <a:pt x="0" y="0"/>
                </a:moveTo>
                <a:cubicBezTo>
                  <a:pt x="173613" y="5552"/>
                  <a:pt x="489242" y="1770"/>
                  <a:pt x="625450" y="0"/>
                </a:cubicBezTo>
                <a:cubicBezTo>
                  <a:pt x="761658" y="-1770"/>
                  <a:pt x="1015131" y="32079"/>
                  <a:pt x="1283818" y="0"/>
                </a:cubicBezTo>
                <a:cubicBezTo>
                  <a:pt x="1552505" y="-32079"/>
                  <a:pt x="1752773" y="10771"/>
                  <a:pt x="1975104" y="0"/>
                </a:cubicBezTo>
                <a:cubicBezTo>
                  <a:pt x="2197435" y="-10771"/>
                  <a:pt x="2433070" y="21341"/>
                  <a:pt x="2666390" y="0"/>
                </a:cubicBezTo>
                <a:cubicBezTo>
                  <a:pt x="2899710" y="-21341"/>
                  <a:pt x="3028437" y="16612"/>
                  <a:pt x="3291840" y="0"/>
                </a:cubicBezTo>
                <a:cubicBezTo>
                  <a:pt x="3290674" y="7395"/>
                  <a:pt x="3291885" y="21864"/>
                  <a:pt x="3291840" y="27432"/>
                </a:cubicBezTo>
                <a:cubicBezTo>
                  <a:pt x="3043276" y="47012"/>
                  <a:pt x="2921041" y="-3764"/>
                  <a:pt x="2567635" y="27432"/>
                </a:cubicBezTo>
                <a:cubicBezTo>
                  <a:pt x="2214230" y="58628"/>
                  <a:pt x="2189623" y="-3875"/>
                  <a:pt x="1843430" y="27432"/>
                </a:cubicBezTo>
                <a:cubicBezTo>
                  <a:pt x="1497237" y="58739"/>
                  <a:pt x="1492584" y="38324"/>
                  <a:pt x="1185062" y="27432"/>
                </a:cubicBezTo>
                <a:cubicBezTo>
                  <a:pt x="877540" y="16540"/>
                  <a:pt x="313238" y="55587"/>
                  <a:pt x="0" y="27432"/>
                </a:cubicBezTo>
                <a:cubicBezTo>
                  <a:pt x="-503" y="20663"/>
                  <a:pt x="1168" y="5855"/>
                  <a:pt x="0" y="0"/>
                </a:cubicBezTo>
                <a:close/>
              </a:path>
              <a:path w="3291840" h="27432" stroke="0" extrusionOk="0">
                <a:moveTo>
                  <a:pt x="0" y="0"/>
                </a:moveTo>
                <a:cubicBezTo>
                  <a:pt x="281971" y="23935"/>
                  <a:pt x="485873" y="-14021"/>
                  <a:pt x="625450" y="0"/>
                </a:cubicBezTo>
                <a:cubicBezTo>
                  <a:pt x="765027" y="14021"/>
                  <a:pt x="1048900" y="27914"/>
                  <a:pt x="1185062" y="0"/>
                </a:cubicBezTo>
                <a:cubicBezTo>
                  <a:pt x="1321224" y="-27914"/>
                  <a:pt x="1648252" y="-3988"/>
                  <a:pt x="1909267" y="0"/>
                </a:cubicBezTo>
                <a:cubicBezTo>
                  <a:pt x="2170282" y="3988"/>
                  <a:pt x="2301957" y="25891"/>
                  <a:pt x="2534717" y="0"/>
                </a:cubicBezTo>
                <a:cubicBezTo>
                  <a:pt x="2767477" y="-25891"/>
                  <a:pt x="3078800" y="21500"/>
                  <a:pt x="3291840" y="0"/>
                </a:cubicBezTo>
                <a:cubicBezTo>
                  <a:pt x="3292033" y="12649"/>
                  <a:pt x="3290852" y="17989"/>
                  <a:pt x="3291840" y="27432"/>
                </a:cubicBezTo>
                <a:cubicBezTo>
                  <a:pt x="3120474" y="24858"/>
                  <a:pt x="2816568" y="13777"/>
                  <a:pt x="2633472" y="27432"/>
                </a:cubicBezTo>
                <a:cubicBezTo>
                  <a:pt x="2450376" y="41087"/>
                  <a:pt x="2160769" y="46494"/>
                  <a:pt x="1909267" y="27432"/>
                </a:cubicBezTo>
                <a:cubicBezTo>
                  <a:pt x="1657765" y="8370"/>
                  <a:pt x="1623992" y="18792"/>
                  <a:pt x="1349654" y="27432"/>
                </a:cubicBezTo>
                <a:cubicBezTo>
                  <a:pt x="1075316" y="36072"/>
                  <a:pt x="833426" y="43325"/>
                  <a:pt x="691286" y="27432"/>
                </a:cubicBezTo>
                <a:cubicBezTo>
                  <a:pt x="549146" y="11539"/>
                  <a:pt x="342011" y="33345"/>
                  <a:pt x="0" y="27432"/>
                </a:cubicBezTo>
                <a:cubicBezTo>
                  <a:pt x="1300" y="19678"/>
                  <a:pt x="-86" y="12044"/>
                  <a:pt x="0" y="0"/>
                </a:cubicBezTo>
                <a:close/>
              </a:path>
            </a:pathLst>
          </a:custGeom>
          <a:solidFill>
            <a:srgbClr val="2288C1"/>
          </a:solidFill>
          <a:ln w="38100" cap="rnd">
            <a:solidFill>
              <a:srgbClr val="2288C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nhaltsplatzhalter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143ADA36-CCF0-6749-8719-D7867BCE90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4122" y="2642616"/>
            <a:ext cx="5026251" cy="389534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B66068E6-AE5C-E54F-9BCA-4256F80DC86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28129" y="2642616"/>
            <a:ext cx="5467150" cy="3895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3106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525E3F-E49B-2446-8856-834CC5FB0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Teamchallenge</a:t>
            </a:r>
            <a:r>
              <a:rPr lang="de-DE" dirty="0"/>
              <a:t>: Baut was schönes!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844CC50-F50E-9344-8204-142F443CC1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Sammelt Eure Ideen auf Schildern oder hier!</a:t>
            </a:r>
          </a:p>
          <a:p>
            <a:r>
              <a:rPr lang="de-DE" dirty="0"/>
              <a:t>Baut Euch die Sachen ab…</a:t>
            </a:r>
          </a:p>
          <a:p>
            <a:r>
              <a:rPr lang="de-DE" dirty="0"/>
              <a:t>... Schreibt Programme für einzelne Teile</a:t>
            </a:r>
          </a:p>
          <a:p>
            <a:r>
              <a:rPr lang="de-DE" dirty="0"/>
              <a:t>Teilt die Programme an der Bau-Bibliothek</a:t>
            </a:r>
          </a:p>
          <a:p>
            <a:r>
              <a:rPr lang="de-DE" dirty="0"/>
              <a:t>Sicherheits-Schildkröte nicht vergessen!</a:t>
            </a:r>
          </a:p>
        </p:txBody>
      </p:sp>
    </p:spTree>
    <p:extLst>
      <p:ext uri="{BB962C8B-B14F-4D97-AF65-F5344CB8AC3E}">
        <p14:creationId xmlns:p14="http://schemas.microsoft.com/office/powerpoint/2010/main" val="3711536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3AB947-C59B-E541-BE76-C66B1F7EC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Fragen? </a:t>
            </a:r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0DE598DA-086E-0A48-8D58-77B9B9562A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75501" y="1910525"/>
            <a:ext cx="4178299" cy="4252912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496A20A4-D6E8-F949-9BE7-30D5AA665C0C}"/>
              </a:ext>
            </a:extLst>
          </p:cNvPr>
          <p:cNvSpPr txBox="1"/>
          <p:nvPr/>
        </p:nvSpPr>
        <p:spPr>
          <a:xfrm>
            <a:off x="838200" y="1910525"/>
            <a:ext cx="459943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0" dirty="0"/>
              <a:t>Per Mail: </a:t>
            </a:r>
            <a:r>
              <a:rPr lang="de-DE" sz="8000" dirty="0">
                <a:hlinkClick r:id="rId3"/>
              </a:rPr>
              <a:t>gregor@kidslab.de</a:t>
            </a:r>
            <a:endParaRPr lang="de-DE" sz="8000" dirty="0"/>
          </a:p>
          <a:p>
            <a:endParaRPr lang="de-DE" sz="8000" dirty="0"/>
          </a:p>
        </p:txBody>
      </p:sp>
    </p:spTree>
    <p:extLst>
      <p:ext uri="{BB962C8B-B14F-4D97-AF65-F5344CB8AC3E}">
        <p14:creationId xmlns:p14="http://schemas.microsoft.com/office/powerpoint/2010/main" val="14189423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3BBBB91-C1A2-7549-98A5-62CE7974C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de-DE" sz="6600"/>
              <a:t>Feedback</a:t>
            </a:r>
          </a:p>
        </p:txBody>
      </p:sp>
      <p:sp>
        <p:nvSpPr>
          <p:cNvPr id="27" name="Inhaltsplatzhalter 6">
            <a:extLst>
              <a:ext uri="{FF2B5EF4-FFF2-40B4-BE49-F238E27FC236}">
                <a16:creationId xmlns:a16="http://schemas.microsoft.com/office/drawing/2014/main" id="{F65AD2EE-C610-2149-8E58-FA2E3FEC09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endParaRPr lang="de-DE"/>
          </a:p>
        </p:txBody>
      </p:sp>
      <p:pic>
        <p:nvPicPr>
          <p:cNvPr id="5" name="Inhaltsplatzhalter 4" descr="Ein Bild, das Text, Spielzeug, LEGO enthält.&#10;&#10;Automatisch generierte Beschreibung">
            <a:extLst>
              <a:ext uri="{FF2B5EF4-FFF2-40B4-BE49-F238E27FC236}">
                <a16:creationId xmlns:a16="http://schemas.microsoft.com/office/drawing/2014/main" id="{7A145109-F784-554E-9C1F-F5378A7B49D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6329031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FA04DC5-61B8-3A48-8A02-83210FF61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Inhaltsplatzhalter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7EFFDE9D-F46E-DE46-AAE4-FA1FD08140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2375" y="137160"/>
            <a:ext cx="11677986" cy="6583680"/>
          </a:xfrm>
        </p:spPr>
      </p:pic>
    </p:spTree>
    <p:extLst>
      <p:ext uri="{BB962C8B-B14F-4D97-AF65-F5344CB8AC3E}">
        <p14:creationId xmlns:p14="http://schemas.microsoft.com/office/powerpoint/2010/main" val="34569260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4657DCC-B649-0443-A689-4CB01458B1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de-DE" sz="5600"/>
              <a:t>Was machen wir?</a:t>
            </a:r>
          </a:p>
        </p:txBody>
      </p:sp>
      <p:sp>
        <p:nvSpPr>
          <p:cNvPr id="30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2862" y="2395728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rgbClr val="509EFB"/>
          </a:solidFill>
          <a:ln w="38100" cap="rnd">
            <a:solidFill>
              <a:srgbClr val="509EFB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028" name="Inhaltsplatzhalter 2">
            <a:extLst>
              <a:ext uri="{FF2B5EF4-FFF2-40B4-BE49-F238E27FC236}">
                <a16:creationId xmlns:a16="http://schemas.microsoft.com/office/drawing/2014/main" id="{D19D303D-FDE7-40A6-90EC-1726D867ECF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44344259"/>
              </p:ext>
            </p:extLst>
          </p:nvPr>
        </p:nvGraphicFramePr>
        <p:xfrm>
          <a:off x="5297762" y="2706624"/>
          <a:ext cx="6251110" cy="34838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26" name="Picture 2">
            <a:extLst>
              <a:ext uri="{FF2B5EF4-FFF2-40B4-BE49-F238E27FC236}">
                <a16:creationId xmlns:a16="http://schemas.microsoft.com/office/drawing/2014/main" id="{D5EB714C-8F21-4249-A742-039FCFE58D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308018" y="0"/>
            <a:ext cx="5416080" cy="6815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97262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 descr="Ein Bild, das Text, grün, aus Holz enthält.&#10;&#10;Automatisch generierte Beschreibung">
            <a:extLst>
              <a:ext uri="{FF2B5EF4-FFF2-40B4-BE49-F238E27FC236}">
                <a16:creationId xmlns:a16="http://schemas.microsoft.com/office/drawing/2014/main" id="{DBFADB2D-F33D-8F4C-B9D0-DAE55337BF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1"/>
            <a:ext cx="12188952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6E3F8A03-598F-C844-B921-8FC333AD52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604" y="4553712"/>
            <a:ext cx="10908792" cy="10698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000" dirty="0" err="1">
                <a:solidFill>
                  <a:schemeClr val="bg1"/>
                </a:solidFill>
              </a:rPr>
              <a:t>Kurze</a:t>
            </a:r>
            <a:r>
              <a:rPr lang="en-US" sz="6000" dirty="0">
                <a:solidFill>
                  <a:schemeClr val="bg1"/>
                </a:solidFill>
              </a:rPr>
              <a:t> </a:t>
            </a:r>
            <a:r>
              <a:rPr lang="en-US" sz="6000" dirty="0" err="1">
                <a:solidFill>
                  <a:schemeClr val="bg1"/>
                </a:solidFill>
              </a:rPr>
              <a:t>Wiederholung</a:t>
            </a:r>
            <a:endParaRPr lang="en-US" sz="6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77128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06D62A2-ECA3-4A1D-B1BB-F2659EAF0E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8E8B8E2-D95B-CD43-9833-73EE662864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711903"/>
            <a:ext cx="10909640" cy="90497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5600"/>
              <a:t>Unterprogramm aufrufen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18514874-EA1E-2341-BFDA-FECB819E42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2907" y="320040"/>
            <a:ext cx="9523138" cy="3904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0916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1E9986A5-A7D1-4022-BAC0-885FB7A141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2B09FA8F-F889-F84B-A28B-A4E8290A7B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6284" y="190500"/>
            <a:ext cx="5562600" cy="6477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F6709E0C-A2F2-F749-9E2E-34522F0AF2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580" y="398104"/>
            <a:ext cx="3872655" cy="1600200"/>
          </a:xfrm>
        </p:spPr>
        <p:txBody>
          <a:bodyPr anchor="ctr">
            <a:normAutofit/>
          </a:bodyPr>
          <a:lstStyle/>
          <a:p>
            <a:r>
              <a:rPr lang="de-DE" sz="4400" dirty="0"/>
              <a:t>Aufgabe 1:</a:t>
            </a:r>
            <a:br>
              <a:rPr lang="de-DE" sz="4400" dirty="0"/>
            </a:br>
            <a:r>
              <a:rPr lang="de-DE" sz="4400" dirty="0"/>
              <a:t>Baum fällen!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5755403" y="4884261"/>
              <a:ext cx="360" cy="216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37403" y="4868832"/>
                <a:ext cx="36000" cy="32709"/>
              </a:xfrm>
              <a:prstGeom prst="rect">
                <a:avLst/>
              </a:prstGeom>
            </p:spPr>
          </p:pic>
        </mc:Fallback>
      </mc:AlternateContent>
      <p:sp>
        <p:nvSpPr>
          <p:cNvPr id="31" name="Rectangle 22">
            <a:extLst>
              <a:ext uri="{FF2B5EF4-FFF2-40B4-BE49-F238E27FC236}">
                <a16:creationId xmlns:a16="http://schemas.microsoft.com/office/drawing/2014/main" id="{535742DD-1B16-4E9D-B715-0D74B4574A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49892" y="4544568"/>
            <a:ext cx="18288" cy="1600200"/>
          </a:xfrm>
          <a:custGeom>
            <a:avLst/>
            <a:gdLst>
              <a:gd name="connsiteX0" fmla="*/ 0 w 18288"/>
              <a:gd name="connsiteY0" fmla="*/ 0 h 1600200"/>
              <a:gd name="connsiteX1" fmla="*/ 18288 w 18288"/>
              <a:gd name="connsiteY1" fmla="*/ 0 h 1600200"/>
              <a:gd name="connsiteX2" fmla="*/ 18288 w 18288"/>
              <a:gd name="connsiteY2" fmla="*/ 549402 h 1600200"/>
              <a:gd name="connsiteX3" fmla="*/ 18288 w 18288"/>
              <a:gd name="connsiteY3" fmla="*/ 1114806 h 1600200"/>
              <a:gd name="connsiteX4" fmla="*/ 18288 w 18288"/>
              <a:gd name="connsiteY4" fmla="*/ 1600200 h 1600200"/>
              <a:gd name="connsiteX5" fmla="*/ 0 w 18288"/>
              <a:gd name="connsiteY5" fmla="*/ 1600200 h 1600200"/>
              <a:gd name="connsiteX6" fmla="*/ 0 w 18288"/>
              <a:gd name="connsiteY6" fmla="*/ 1066800 h 1600200"/>
              <a:gd name="connsiteX7" fmla="*/ 0 w 18288"/>
              <a:gd name="connsiteY7" fmla="*/ 517398 h 1600200"/>
              <a:gd name="connsiteX8" fmla="*/ 0 w 18288"/>
              <a:gd name="connsiteY8" fmla="*/ 0 h 160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88" h="1600200" fill="none" extrusionOk="0">
                <a:moveTo>
                  <a:pt x="0" y="0"/>
                </a:moveTo>
                <a:cubicBezTo>
                  <a:pt x="4865" y="374"/>
                  <a:pt x="13608" y="53"/>
                  <a:pt x="18288" y="0"/>
                </a:cubicBezTo>
                <a:cubicBezTo>
                  <a:pt x="23286" y="215154"/>
                  <a:pt x="-6672" y="375145"/>
                  <a:pt x="18288" y="549402"/>
                </a:cubicBezTo>
                <a:cubicBezTo>
                  <a:pt x="43248" y="723659"/>
                  <a:pt x="44414" y="873011"/>
                  <a:pt x="18288" y="1114806"/>
                </a:cubicBezTo>
                <a:cubicBezTo>
                  <a:pt x="-7838" y="1356601"/>
                  <a:pt x="13030" y="1360490"/>
                  <a:pt x="18288" y="1600200"/>
                </a:cubicBezTo>
                <a:cubicBezTo>
                  <a:pt x="10638" y="1600772"/>
                  <a:pt x="4111" y="1599793"/>
                  <a:pt x="0" y="1600200"/>
                </a:cubicBezTo>
                <a:cubicBezTo>
                  <a:pt x="-6890" y="1375807"/>
                  <a:pt x="21339" y="1304563"/>
                  <a:pt x="0" y="1066800"/>
                </a:cubicBezTo>
                <a:cubicBezTo>
                  <a:pt x="-21339" y="829037"/>
                  <a:pt x="-23009" y="689986"/>
                  <a:pt x="0" y="517398"/>
                </a:cubicBezTo>
                <a:cubicBezTo>
                  <a:pt x="23009" y="344810"/>
                  <a:pt x="-9921" y="122345"/>
                  <a:pt x="0" y="0"/>
                </a:cubicBezTo>
                <a:close/>
              </a:path>
              <a:path w="18288" h="1600200" stroke="0" extrusionOk="0">
                <a:moveTo>
                  <a:pt x="0" y="0"/>
                </a:moveTo>
                <a:cubicBezTo>
                  <a:pt x="5341" y="9"/>
                  <a:pt x="11148" y="-611"/>
                  <a:pt x="18288" y="0"/>
                </a:cubicBezTo>
                <a:cubicBezTo>
                  <a:pt x="31387" y="104987"/>
                  <a:pt x="17137" y="300374"/>
                  <a:pt x="18288" y="485394"/>
                </a:cubicBezTo>
                <a:cubicBezTo>
                  <a:pt x="19439" y="670414"/>
                  <a:pt x="37394" y="922400"/>
                  <a:pt x="18288" y="1050798"/>
                </a:cubicBezTo>
                <a:cubicBezTo>
                  <a:pt x="-818" y="1179196"/>
                  <a:pt x="6556" y="1394957"/>
                  <a:pt x="18288" y="1600200"/>
                </a:cubicBezTo>
                <a:cubicBezTo>
                  <a:pt x="12642" y="1600430"/>
                  <a:pt x="3803" y="1599869"/>
                  <a:pt x="0" y="1600200"/>
                </a:cubicBezTo>
                <a:cubicBezTo>
                  <a:pt x="10832" y="1355159"/>
                  <a:pt x="-10163" y="1159269"/>
                  <a:pt x="0" y="1034796"/>
                </a:cubicBezTo>
                <a:cubicBezTo>
                  <a:pt x="10163" y="910323"/>
                  <a:pt x="5178" y="626710"/>
                  <a:pt x="0" y="469392"/>
                </a:cubicBezTo>
                <a:cubicBezTo>
                  <a:pt x="-5178" y="312074"/>
                  <a:pt x="20387" y="137476"/>
                  <a:pt x="0" y="0"/>
                </a:cubicBezTo>
                <a:close/>
              </a:path>
            </a:pathLst>
          </a:custGeom>
          <a:solidFill>
            <a:srgbClr val="3D85FF"/>
          </a:solidFill>
          <a:ln w="34925">
            <a:solidFill>
              <a:srgbClr val="3D85FF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80CED43-93AE-264F-B547-3D77D5E8C5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3580" y="1665904"/>
            <a:ext cx="3919188" cy="3355361"/>
          </a:xfrm>
        </p:spPr>
        <p:txBody>
          <a:bodyPr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de-DE" sz="3200" dirty="0"/>
              <a:t>Vor mir ist ein Baum!</a:t>
            </a:r>
          </a:p>
          <a:p>
            <a:pPr lvl="1">
              <a:lnSpc>
                <a:spcPct val="100000"/>
              </a:lnSpc>
            </a:pPr>
            <a:r>
              <a:rPr lang="de-DE" sz="3200" dirty="0">
                <a:highlight>
                  <a:srgbClr val="00FF00"/>
                </a:highlight>
              </a:rPr>
              <a:t>Einmal abbauen… Vor…</a:t>
            </a:r>
          </a:p>
          <a:p>
            <a:pPr lvl="1">
              <a:lnSpc>
                <a:spcPct val="100000"/>
              </a:lnSpc>
            </a:pPr>
            <a:r>
              <a:rPr lang="de-DE" sz="3200" dirty="0">
                <a:solidFill>
                  <a:schemeClr val="bg1"/>
                </a:solidFill>
                <a:highlight>
                  <a:srgbClr val="0000FF"/>
                </a:highlight>
              </a:rPr>
              <a:t>Solange abbauen wie geht…</a:t>
            </a:r>
          </a:p>
          <a:p>
            <a:pPr lvl="1">
              <a:lnSpc>
                <a:spcPct val="100000"/>
              </a:lnSpc>
            </a:pPr>
            <a:r>
              <a:rPr lang="de-DE" sz="3200" dirty="0">
                <a:highlight>
                  <a:srgbClr val="FF0000"/>
                </a:highlight>
              </a:rPr>
              <a:t>Solange runter wie geht…</a:t>
            </a:r>
            <a:endParaRPr lang="de-DE" sz="3600" dirty="0">
              <a:highlight>
                <a:srgbClr val="FF0000"/>
              </a:highlight>
            </a:endParaRPr>
          </a:p>
        </p:txBody>
      </p:sp>
      <p:pic>
        <p:nvPicPr>
          <p:cNvPr id="13" name="Grafik 12" descr="Ein Bild, das Text, Uhr enthält.&#10;&#10;Automatisch generierte Beschreibung">
            <a:extLst>
              <a:ext uri="{FF2B5EF4-FFF2-40B4-BE49-F238E27FC236}">
                <a16:creationId xmlns:a16="http://schemas.microsoft.com/office/drawing/2014/main" id="{9E92F98C-0F22-D341-96D1-9B3B0A9C3B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4436" y="664961"/>
            <a:ext cx="1733574" cy="1733574"/>
          </a:xfrm>
          <a:prstGeom prst="rect">
            <a:avLst/>
          </a:prstGeom>
        </p:spPr>
      </p:pic>
      <p:pic>
        <p:nvPicPr>
          <p:cNvPr id="23" name="Grafik 22" descr="Ein Bild, das Text, Uhr, Anzeigetafel enthält.&#10;&#10;Automatisch generierte Beschreibung">
            <a:extLst>
              <a:ext uri="{FF2B5EF4-FFF2-40B4-BE49-F238E27FC236}">
                <a16:creationId xmlns:a16="http://schemas.microsoft.com/office/drawing/2014/main" id="{9F5DA59B-B5C6-0445-BF73-EBEF33D4CC12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956691" y="1640958"/>
            <a:ext cx="2140593" cy="1788042"/>
          </a:xfrm>
          <a:prstGeom prst="rect">
            <a:avLst/>
          </a:prstGeom>
        </p:spPr>
      </p:pic>
      <p:pic>
        <p:nvPicPr>
          <p:cNvPr id="30" name="Grafik 29" descr="Ein Bild, das Text, Erste Hilfe-Kasten, Uhr enthält.&#10;&#10;Automatisch generierte Beschreibung">
            <a:extLst>
              <a:ext uri="{FF2B5EF4-FFF2-40B4-BE49-F238E27FC236}">
                <a16:creationId xmlns:a16="http://schemas.microsoft.com/office/drawing/2014/main" id="{D0EF732B-D573-7443-9EFC-9570E9B5A5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21485" y="5158269"/>
            <a:ext cx="2093389" cy="1243898"/>
          </a:xfrm>
          <a:prstGeom prst="rect">
            <a:avLst/>
          </a:prstGeom>
        </p:spPr>
      </p:pic>
      <p:sp>
        <p:nvSpPr>
          <p:cNvPr id="33" name="Rahmen 32">
            <a:extLst>
              <a:ext uri="{FF2B5EF4-FFF2-40B4-BE49-F238E27FC236}">
                <a16:creationId xmlns:a16="http://schemas.microsoft.com/office/drawing/2014/main" id="{5AB4691E-F454-1840-ABEB-280879690B31}"/>
              </a:ext>
            </a:extLst>
          </p:cNvPr>
          <p:cNvSpPr/>
          <p:nvPr/>
        </p:nvSpPr>
        <p:spPr>
          <a:xfrm>
            <a:off x="2831690" y="4884261"/>
            <a:ext cx="2610465" cy="1783239"/>
          </a:xfrm>
          <a:prstGeom prst="fram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34" name="Rahmen 33">
            <a:extLst>
              <a:ext uri="{FF2B5EF4-FFF2-40B4-BE49-F238E27FC236}">
                <a16:creationId xmlns:a16="http://schemas.microsoft.com/office/drawing/2014/main" id="{86B5B065-AD6D-BB44-B7BD-1D653E464826}"/>
              </a:ext>
            </a:extLst>
          </p:cNvPr>
          <p:cNvSpPr/>
          <p:nvPr/>
        </p:nvSpPr>
        <p:spPr>
          <a:xfrm>
            <a:off x="3989904" y="285458"/>
            <a:ext cx="2442637" cy="2492580"/>
          </a:xfrm>
          <a:prstGeom prst="fram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35" name="Rahmen 34">
            <a:extLst>
              <a:ext uri="{FF2B5EF4-FFF2-40B4-BE49-F238E27FC236}">
                <a16:creationId xmlns:a16="http://schemas.microsoft.com/office/drawing/2014/main" id="{B32B3A5E-D6A1-8D43-988D-47CC44230289}"/>
              </a:ext>
            </a:extLst>
          </p:cNvPr>
          <p:cNvSpPr/>
          <p:nvPr/>
        </p:nvSpPr>
        <p:spPr>
          <a:xfrm>
            <a:off x="9677509" y="1401097"/>
            <a:ext cx="2698955" cy="2197407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02675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EC33996-A674-1C43-AC25-29864225C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Variablen!</a:t>
            </a:r>
          </a:p>
        </p:txBody>
      </p:sp>
      <p:pic>
        <p:nvPicPr>
          <p:cNvPr id="5" name="Inhaltsplatzhalter 4" descr="Ein Bild, das Briefpapier, Umschlag, Vektorgrafiken, Visitenkarte enthält.&#10;&#10;Automatisch generierte Beschreibung">
            <a:extLst>
              <a:ext uri="{FF2B5EF4-FFF2-40B4-BE49-F238E27FC236}">
                <a16:creationId xmlns:a16="http://schemas.microsoft.com/office/drawing/2014/main" id="{8B7CB6CE-EEFD-1146-B561-284891A83C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312908" y="1928813"/>
            <a:ext cx="5566183" cy="4252912"/>
          </a:xfrm>
        </p:spPr>
      </p:pic>
    </p:spTree>
    <p:extLst>
      <p:ext uri="{BB962C8B-B14F-4D97-AF65-F5344CB8AC3E}">
        <p14:creationId xmlns:p14="http://schemas.microsoft.com/office/powerpoint/2010/main" val="25571252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CA50BED-538E-A148-AEEB-5A8F0F1961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759978"/>
            <a:ext cx="10909640" cy="1065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000"/>
              <a:t>Beispiel: Variables Abbauen</a:t>
            </a:r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27432"/>
          </a:xfrm>
          <a:custGeom>
            <a:avLst/>
            <a:gdLst>
              <a:gd name="connsiteX0" fmla="*/ 0 w 3291840"/>
              <a:gd name="connsiteY0" fmla="*/ 0 h 27432"/>
              <a:gd name="connsiteX1" fmla="*/ 625450 w 3291840"/>
              <a:gd name="connsiteY1" fmla="*/ 0 h 27432"/>
              <a:gd name="connsiteX2" fmla="*/ 1283818 w 3291840"/>
              <a:gd name="connsiteY2" fmla="*/ 0 h 27432"/>
              <a:gd name="connsiteX3" fmla="*/ 1975104 w 3291840"/>
              <a:gd name="connsiteY3" fmla="*/ 0 h 27432"/>
              <a:gd name="connsiteX4" fmla="*/ 2666390 w 3291840"/>
              <a:gd name="connsiteY4" fmla="*/ 0 h 27432"/>
              <a:gd name="connsiteX5" fmla="*/ 3291840 w 3291840"/>
              <a:gd name="connsiteY5" fmla="*/ 0 h 27432"/>
              <a:gd name="connsiteX6" fmla="*/ 3291840 w 3291840"/>
              <a:gd name="connsiteY6" fmla="*/ 27432 h 27432"/>
              <a:gd name="connsiteX7" fmla="*/ 2567635 w 3291840"/>
              <a:gd name="connsiteY7" fmla="*/ 27432 h 27432"/>
              <a:gd name="connsiteX8" fmla="*/ 1843430 w 3291840"/>
              <a:gd name="connsiteY8" fmla="*/ 27432 h 27432"/>
              <a:gd name="connsiteX9" fmla="*/ 1185062 w 3291840"/>
              <a:gd name="connsiteY9" fmla="*/ 27432 h 27432"/>
              <a:gd name="connsiteX10" fmla="*/ 0 w 3291840"/>
              <a:gd name="connsiteY10" fmla="*/ 27432 h 27432"/>
              <a:gd name="connsiteX11" fmla="*/ 0 w 3291840"/>
              <a:gd name="connsiteY11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91840" h="27432" fill="none" extrusionOk="0">
                <a:moveTo>
                  <a:pt x="0" y="0"/>
                </a:moveTo>
                <a:cubicBezTo>
                  <a:pt x="173613" y="5552"/>
                  <a:pt x="489242" y="1770"/>
                  <a:pt x="625450" y="0"/>
                </a:cubicBezTo>
                <a:cubicBezTo>
                  <a:pt x="761658" y="-1770"/>
                  <a:pt x="1015131" y="32079"/>
                  <a:pt x="1283818" y="0"/>
                </a:cubicBezTo>
                <a:cubicBezTo>
                  <a:pt x="1552505" y="-32079"/>
                  <a:pt x="1752773" y="10771"/>
                  <a:pt x="1975104" y="0"/>
                </a:cubicBezTo>
                <a:cubicBezTo>
                  <a:pt x="2197435" y="-10771"/>
                  <a:pt x="2433070" y="21341"/>
                  <a:pt x="2666390" y="0"/>
                </a:cubicBezTo>
                <a:cubicBezTo>
                  <a:pt x="2899710" y="-21341"/>
                  <a:pt x="3028437" y="16612"/>
                  <a:pt x="3291840" y="0"/>
                </a:cubicBezTo>
                <a:cubicBezTo>
                  <a:pt x="3290674" y="7395"/>
                  <a:pt x="3291885" y="21864"/>
                  <a:pt x="3291840" y="27432"/>
                </a:cubicBezTo>
                <a:cubicBezTo>
                  <a:pt x="3043276" y="47012"/>
                  <a:pt x="2921041" y="-3764"/>
                  <a:pt x="2567635" y="27432"/>
                </a:cubicBezTo>
                <a:cubicBezTo>
                  <a:pt x="2214230" y="58628"/>
                  <a:pt x="2189623" y="-3875"/>
                  <a:pt x="1843430" y="27432"/>
                </a:cubicBezTo>
                <a:cubicBezTo>
                  <a:pt x="1497237" y="58739"/>
                  <a:pt x="1492584" y="38324"/>
                  <a:pt x="1185062" y="27432"/>
                </a:cubicBezTo>
                <a:cubicBezTo>
                  <a:pt x="877540" y="16540"/>
                  <a:pt x="313238" y="55587"/>
                  <a:pt x="0" y="27432"/>
                </a:cubicBezTo>
                <a:cubicBezTo>
                  <a:pt x="-503" y="20663"/>
                  <a:pt x="1168" y="5855"/>
                  <a:pt x="0" y="0"/>
                </a:cubicBezTo>
                <a:close/>
              </a:path>
              <a:path w="3291840" h="27432" stroke="0" extrusionOk="0">
                <a:moveTo>
                  <a:pt x="0" y="0"/>
                </a:moveTo>
                <a:cubicBezTo>
                  <a:pt x="281971" y="23935"/>
                  <a:pt x="485873" y="-14021"/>
                  <a:pt x="625450" y="0"/>
                </a:cubicBezTo>
                <a:cubicBezTo>
                  <a:pt x="765027" y="14021"/>
                  <a:pt x="1048900" y="27914"/>
                  <a:pt x="1185062" y="0"/>
                </a:cubicBezTo>
                <a:cubicBezTo>
                  <a:pt x="1321224" y="-27914"/>
                  <a:pt x="1648252" y="-3988"/>
                  <a:pt x="1909267" y="0"/>
                </a:cubicBezTo>
                <a:cubicBezTo>
                  <a:pt x="2170282" y="3988"/>
                  <a:pt x="2301957" y="25891"/>
                  <a:pt x="2534717" y="0"/>
                </a:cubicBezTo>
                <a:cubicBezTo>
                  <a:pt x="2767477" y="-25891"/>
                  <a:pt x="3078800" y="21500"/>
                  <a:pt x="3291840" y="0"/>
                </a:cubicBezTo>
                <a:cubicBezTo>
                  <a:pt x="3292033" y="12649"/>
                  <a:pt x="3290852" y="17989"/>
                  <a:pt x="3291840" y="27432"/>
                </a:cubicBezTo>
                <a:cubicBezTo>
                  <a:pt x="3120474" y="24858"/>
                  <a:pt x="2816568" y="13777"/>
                  <a:pt x="2633472" y="27432"/>
                </a:cubicBezTo>
                <a:cubicBezTo>
                  <a:pt x="2450376" y="41087"/>
                  <a:pt x="2160769" y="46494"/>
                  <a:pt x="1909267" y="27432"/>
                </a:cubicBezTo>
                <a:cubicBezTo>
                  <a:pt x="1657765" y="8370"/>
                  <a:pt x="1623992" y="18792"/>
                  <a:pt x="1349654" y="27432"/>
                </a:cubicBezTo>
                <a:cubicBezTo>
                  <a:pt x="1075316" y="36072"/>
                  <a:pt x="833426" y="43325"/>
                  <a:pt x="691286" y="27432"/>
                </a:cubicBezTo>
                <a:cubicBezTo>
                  <a:pt x="549146" y="11539"/>
                  <a:pt x="342011" y="33345"/>
                  <a:pt x="0" y="27432"/>
                </a:cubicBezTo>
                <a:cubicBezTo>
                  <a:pt x="1300" y="19678"/>
                  <a:pt x="-86" y="12044"/>
                  <a:pt x="0" y="0"/>
                </a:cubicBezTo>
                <a:close/>
              </a:path>
            </a:pathLst>
          </a:custGeom>
          <a:solidFill>
            <a:srgbClr val="B88439"/>
          </a:solidFill>
          <a:ln w="38100" cap="rnd">
            <a:solidFill>
              <a:srgbClr val="B88439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fik 6" descr="Ein Bild, das Text, Boden, draußen enthält.&#10;&#10;Automatisch generierte Beschreibung">
            <a:extLst>
              <a:ext uri="{FF2B5EF4-FFF2-40B4-BE49-F238E27FC236}">
                <a16:creationId xmlns:a16="http://schemas.microsoft.com/office/drawing/2014/main" id="{B2600FD3-6DF3-CB4C-96FA-F03FD912FBB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0040" y="2934036"/>
            <a:ext cx="5614416" cy="3312504"/>
          </a:xfrm>
          <a:prstGeom prst="rect">
            <a:avLst/>
          </a:prstGeom>
        </p:spPr>
      </p:pic>
      <p:pic>
        <p:nvPicPr>
          <p:cNvPr id="5" name="Inhaltsplatzhalter 4" descr="Ein Bild, das Tisch enthält.&#10;&#10;Automatisch generierte Beschreibung">
            <a:extLst>
              <a:ext uri="{FF2B5EF4-FFF2-40B4-BE49-F238E27FC236}">
                <a16:creationId xmlns:a16="http://schemas.microsoft.com/office/drawing/2014/main" id="{6937F50E-C409-B445-8B2D-87E0FB61D9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254496" y="2976144"/>
            <a:ext cx="5614416" cy="3228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0419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E81BAE-0784-9146-B7D0-7DA50AC37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Beispiel: abbauen - Programm</a:t>
            </a:r>
          </a:p>
        </p:txBody>
      </p:sp>
      <p:pic>
        <p:nvPicPr>
          <p:cNvPr id="5" name="Inhaltsplatzhalter 4" descr="Ein Bild, das Tisch enthält.&#10;&#10;Automatisch generierte Beschreibung">
            <a:extLst>
              <a:ext uri="{FF2B5EF4-FFF2-40B4-BE49-F238E27FC236}">
                <a16:creationId xmlns:a16="http://schemas.microsoft.com/office/drawing/2014/main" id="{57EA14D3-BDA5-C146-837E-3FAF57C737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53198" y="1928813"/>
            <a:ext cx="5285603" cy="4252912"/>
          </a:xfrm>
        </p:spPr>
      </p:pic>
    </p:spTree>
    <p:extLst>
      <p:ext uri="{BB962C8B-B14F-4D97-AF65-F5344CB8AC3E}">
        <p14:creationId xmlns:p14="http://schemas.microsoft.com/office/powerpoint/2010/main" val="35268701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CED4D40-4B67-4331-AC48-79B82B4A4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92963D8-08ED-7A4D-ABEF-3AFEA6E3F9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839865"/>
            <a:ext cx="10909640" cy="90497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5600"/>
              <a:t>Beispiel: Rechts oder links?</a:t>
            </a:r>
          </a:p>
        </p:txBody>
      </p:sp>
      <p:pic>
        <p:nvPicPr>
          <p:cNvPr id="5" name="Inhaltsplatzhalter 4" descr="Ein Bild, das Tisch enthält.&#10;&#10;Automatisch generierte Beschreibung">
            <a:extLst>
              <a:ext uri="{FF2B5EF4-FFF2-40B4-BE49-F238E27FC236}">
                <a16:creationId xmlns:a16="http://schemas.microsoft.com/office/drawing/2014/main" id="{C74DF6A5-39A2-2E41-AADE-39BBECBF9A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0040" y="2968873"/>
            <a:ext cx="11548872" cy="3233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637573"/>
      </p:ext>
    </p:extLst>
  </p:cSld>
  <p:clrMapOvr>
    <a:masterClrMapping/>
  </p:clrMapOvr>
</p:sld>
</file>

<file path=ppt/theme/theme1.xml><?xml version="1.0" encoding="utf-8"?>
<a:theme xmlns:a="http://schemas.openxmlformats.org/drawingml/2006/main" name="SketchyVTI">
  <a:themeElements>
    <a:clrScheme name="SketchyVTI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4650E"/>
      </a:accent1>
      <a:accent2>
        <a:srgbClr val="00A5AB"/>
      </a:accent2>
      <a:accent3>
        <a:srgbClr val="09963B"/>
      </a:accent3>
      <a:accent4>
        <a:srgbClr val="E64823"/>
      </a:accent4>
      <a:accent5>
        <a:srgbClr val="9C6A6A"/>
      </a:accent5>
      <a:accent6>
        <a:srgbClr val="824F8C"/>
      </a:accent6>
      <a:hlink>
        <a:srgbClr val="2998E3"/>
      </a:hlink>
      <a:folHlink>
        <a:srgbClr val="7F723D"/>
      </a:folHlink>
    </a:clrScheme>
    <a:fontScheme name="Sketchy_SerifHand">
      <a:majorFont>
        <a:latin typeface="Modern Love"/>
        <a:ea typeface=""/>
        <a:cs typeface=""/>
      </a:majorFont>
      <a:minorFont>
        <a:latin typeface="The Han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yVTI" id="{A6D2C935-A6E4-4DD9-BCC5-5AE2504DB8EA}" vid="{F0754072-50B6-4C01-B911-67246C9F58D2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181</Words>
  <Application>Microsoft Macintosh PowerPoint</Application>
  <PresentationFormat>Breitbild</PresentationFormat>
  <Paragraphs>36</Paragraphs>
  <Slides>18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18</vt:i4>
      </vt:variant>
    </vt:vector>
  </HeadingPairs>
  <TitlesOfParts>
    <vt:vector size="23" baseType="lpstr">
      <vt:lpstr>Arial</vt:lpstr>
      <vt:lpstr>Calibri</vt:lpstr>
      <vt:lpstr>Modern Love</vt:lpstr>
      <vt:lpstr>The Hand</vt:lpstr>
      <vt:lpstr>SketchyVTI</vt:lpstr>
      <vt:lpstr>Schön, dass Du da bist!</vt:lpstr>
      <vt:lpstr>Was machen wir?</vt:lpstr>
      <vt:lpstr>Kurze Wiederholung</vt:lpstr>
      <vt:lpstr>Unterprogramm aufrufen</vt:lpstr>
      <vt:lpstr>Aufgabe 1: Baum fällen!</vt:lpstr>
      <vt:lpstr>Variablen!</vt:lpstr>
      <vt:lpstr>Beispiel: Variables Abbauen</vt:lpstr>
      <vt:lpstr>Beispiel: abbauen - Programm</vt:lpstr>
      <vt:lpstr>Beispiel: Rechts oder links?</vt:lpstr>
      <vt:lpstr>Beispiel: Baumfäller</vt:lpstr>
      <vt:lpstr>Beispiel: Turmbauer</vt:lpstr>
      <vt:lpstr>Block der Woche: Wähle Inventar</vt:lpstr>
      <vt:lpstr>Steinbruch: hier gibt’s alles!</vt:lpstr>
      <vt:lpstr>Turtle-City: Baubereich</vt:lpstr>
      <vt:lpstr>Teamchallenge: Baut was schönes!</vt:lpstr>
      <vt:lpstr>Fragen? </vt:lpstr>
      <vt:lpstr>Feedback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Schön, dass Du da bist!</dc:title>
  <dc:creator>23386</dc:creator>
  <cp:lastModifiedBy>23386</cp:lastModifiedBy>
  <cp:revision>38</cp:revision>
  <dcterms:created xsi:type="dcterms:W3CDTF">2021-01-19T15:46:41Z</dcterms:created>
  <dcterms:modified xsi:type="dcterms:W3CDTF">2022-03-08T15:45:29Z</dcterms:modified>
</cp:coreProperties>
</file>